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81" r:id="rId5"/>
    <p:sldId id="295" r:id="rId6"/>
    <p:sldId id="317" r:id="rId7"/>
    <p:sldId id="335" r:id="rId8"/>
    <p:sldId id="274" r:id="rId9"/>
    <p:sldId id="297" r:id="rId10"/>
    <p:sldId id="336" r:id="rId11"/>
    <p:sldId id="337" r:id="rId12"/>
    <p:sldId id="263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1825"/>
    <a:srgbClr val="DB5066"/>
    <a:srgbClr val="000000"/>
    <a:srgbClr val="FFFFFF"/>
    <a:srgbClr val="404040"/>
    <a:srgbClr val="595959"/>
    <a:srgbClr val="F7F7F7"/>
    <a:srgbClr val="FF67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28" autoAdjust="0"/>
    <p:restoredTop sz="94660"/>
  </p:normalViewPr>
  <p:slideViewPr>
    <p:cSldViewPr snapToGrid="0">
      <p:cViewPr varScale="1">
        <p:scale>
          <a:sx n="45" d="100"/>
          <a:sy n="45" d="100"/>
        </p:scale>
        <p:origin x="53" y="8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길 다영" userId="11d3a75bfe554e41" providerId="LiveId" clId="{E101FA63-A3BF-4B50-A2BB-22A49D38BAB5}"/>
    <pc:docChg chg="undo custSel addSld delSld modSld sldOrd">
      <pc:chgData name="길 다영" userId="11d3a75bfe554e41" providerId="LiveId" clId="{E101FA63-A3BF-4B50-A2BB-22A49D38BAB5}" dt="2021-08-10T11:42:32.485" v="683" actId="14100"/>
      <pc:docMkLst>
        <pc:docMk/>
      </pc:docMkLst>
      <pc:sldChg chg="modSp mod">
        <pc:chgData name="길 다영" userId="11d3a75bfe554e41" providerId="LiveId" clId="{E101FA63-A3BF-4B50-A2BB-22A49D38BAB5}" dt="2021-08-10T11:27:58.905" v="41" actId="20577"/>
        <pc:sldMkLst>
          <pc:docMk/>
          <pc:sldMk cId="3058169215" sldId="257"/>
        </pc:sldMkLst>
        <pc:spChg chg="mod">
          <ac:chgData name="길 다영" userId="11d3a75bfe554e41" providerId="LiveId" clId="{E101FA63-A3BF-4B50-A2BB-22A49D38BAB5}" dt="2021-08-10T11:27:58.905" v="41" actId="20577"/>
          <ac:spMkLst>
            <pc:docMk/>
            <pc:sldMk cId="3058169215" sldId="257"/>
            <ac:spMk id="29" creationId="{00000000-0000-0000-0000-000000000000}"/>
          </ac:spMkLst>
        </pc:spChg>
        <pc:spChg chg="mod">
          <ac:chgData name="길 다영" userId="11d3a75bfe554e41" providerId="LiveId" clId="{E101FA63-A3BF-4B50-A2BB-22A49D38BAB5}" dt="2021-08-10T11:23:58.453" v="32" actId="20577"/>
          <ac:spMkLst>
            <pc:docMk/>
            <pc:sldMk cId="3058169215" sldId="257"/>
            <ac:spMk id="30" creationId="{00000000-0000-0000-0000-000000000000}"/>
          </ac:spMkLst>
        </pc:spChg>
      </pc:sldChg>
      <pc:sldChg chg="delSp modSp mod">
        <pc:chgData name="길 다영" userId="11d3a75bfe554e41" providerId="LiveId" clId="{E101FA63-A3BF-4B50-A2BB-22A49D38BAB5}" dt="2021-08-10T11:36:54.393" v="516" actId="478"/>
        <pc:sldMkLst>
          <pc:docMk/>
          <pc:sldMk cId="994392873" sldId="258"/>
        </pc:sldMkLst>
        <pc:spChg chg="mod">
          <ac:chgData name="길 다영" userId="11d3a75bfe554e41" providerId="LiveId" clId="{E101FA63-A3BF-4B50-A2BB-22A49D38BAB5}" dt="2021-08-10T11:28:21.443" v="79"/>
          <ac:spMkLst>
            <pc:docMk/>
            <pc:sldMk cId="994392873" sldId="258"/>
            <ac:spMk id="14" creationId="{00000000-0000-0000-0000-000000000000}"/>
          </ac:spMkLst>
        </pc:spChg>
        <pc:spChg chg="mod">
          <ac:chgData name="길 다영" userId="11d3a75bfe554e41" providerId="LiveId" clId="{E101FA63-A3BF-4B50-A2BB-22A49D38BAB5}" dt="2021-08-10T11:28:36.965" v="105" actId="20577"/>
          <ac:spMkLst>
            <pc:docMk/>
            <pc:sldMk cId="994392873" sldId="258"/>
            <ac:spMk id="24" creationId="{D2F00570-EB48-4398-98F8-D31732E7CE4A}"/>
          </ac:spMkLst>
        </pc:spChg>
        <pc:spChg chg="mod">
          <ac:chgData name="길 다영" userId="11d3a75bfe554e41" providerId="LiveId" clId="{E101FA63-A3BF-4B50-A2BB-22A49D38BAB5}" dt="2021-08-10T11:33:03.196" v="329" actId="1076"/>
          <ac:spMkLst>
            <pc:docMk/>
            <pc:sldMk cId="994392873" sldId="258"/>
            <ac:spMk id="29" creationId="{F4D67DAC-BF5D-48EE-9707-589F8682BF4E}"/>
          </ac:spMkLst>
        </pc:spChg>
        <pc:spChg chg="del">
          <ac:chgData name="길 다영" userId="11d3a75bfe554e41" providerId="LiveId" clId="{E101FA63-A3BF-4B50-A2BB-22A49D38BAB5}" dt="2021-08-10T11:36:54.393" v="516" actId="478"/>
          <ac:spMkLst>
            <pc:docMk/>
            <pc:sldMk cId="994392873" sldId="258"/>
            <ac:spMk id="31" creationId="{B9B605B2-426B-4CC4-9F72-BE2C4281EF9C}"/>
          </ac:spMkLst>
        </pc:spChg>
      </pc:sldChg>
      <pc:sldChg chg="addSp delSp modSp mod">
        <pc:chgData name="길 다영" userId="11d3a75bfe554e41" providerId="LiveId" clId="{E101FA63-A3BF-4B50-A2BB-22A49D38BAB5}" dt="2021-08-10T11:29:13.836" v="158" actId="1076"/>
        <pc:sldMkLst>
          <pc:docMk/>
          <pc:sldMk cId="3340013339" sldId="259"/>
        </pc:sldMkLst>
        <pc:spChg chg="add del mod">
          <ac:chgData name="길 다영" userId="11d3a75bfe554e41" providerId="LiveId" clId="{E101FA63-A3BF-4B50-A2BB-22A49D38BAB5}" dt="2021-08-10T11:29:13.836" v="158" actId="1076"/>
          <ac:spMkLst>
            <pc:docMk/>
            <pc:sldMk cId="3340013339" sldId="259"/>
            <ac:spMk id="12" creationId="{08FB059F-0231-4F15-BA80-8F198CFF52EF}"/>
          </ac:spMkLst>
        </pc:spChg>
        <pc:spChg chg="mod">
          <ac:chgData name="길 다영" userId="11d3a75bfe554e41" providerId="LiveId" clId="{E101FA63-A3BF-4B50-A2BB-22A49D38BAB5}" dt="2021-08-10T11:28:51.435" v="131" actId="20577"/>
          <ac:spMkLst>
            <pc:docMk/>
            <pc:sldMk cId="3340013339" sldId="259"/>
            <ac:spMk id="27" creationId="{00000000-0000-0000-0000-000000000000}"/>
          </ac:spMkLst>
        </pc:spChg>
      </pc:sldChg>
      <pc:sldChg chg="modSp mod">
        <pc:chgData name="길 다영" userId="11d3a75bfe554e41" providerId="LiveId" clId="{E101FA63-A3BF-4B50-A2BB-22A49D38BAB5}" dt="2021-08-10T11:35:56.025" v="490" actId="403"/>
        <pc:sldMkLst>
          <pc:docMk/>
          <pc:sldMk cId="3569063090" sldId="274"/>
        </pc:sldMkLst>
        <pc:spChg chg="mod">
          <ac:chgData name="길 다영" userId="11d3a75bfe554e41" providerId="LiveId" clId="{E101FA63-A3BF-4B50-A2BB-22A49D38BAB5}" dt="2021-08-10T11:35:56.025" v="490" actId="403"/>
          <ac:spMkLst>
            <pc:docMk/>
            <pc:sldMk cId="3569063090" sldId="274"/>
            <ac:spMk id="8" creationId="{DDEB3010-0483-4C06-8B9E-DCD584E68AD9}"/>
          </ac:spMkLst>
        </pc:spChg>
      </pc:sldChg>
      <pc:sldChg chg="addSp delSp modSp mod">
        <pc:chgData name="길 다영" userId="11d3a75bfe554e41" providerId="LiveId" clId="{E101FA63-A3BF-4B50-A2BB-22A49D38BAB5}" dt="2021-08-10T11:32:38.323" v="325" actId="1076"/>
        <pc:sldMkLst>
          <pc:docMk/>
          <pc:sldMk cId="2865258340" sldId="281"/>
        </pc:sldMkLst>
        <pc:spChg chg="add mod">
          <ac:chgData name="길 다영" userId="11d3a75bfe554e41" providerId="LiveId" clId="{E101FA63-A3BF-4B50-A2BB-22A49D38BAB5}" dt="2021-08-10T11:32:38.323" v="325" actId="1076"/>
          <ac:spMkLst>
            <pc:docMk/>
            <pc:sldMk cId="2865258340" sldId="281"/>
            <ac:spMk id="2" creationId="{F249ADFC-8F11-4D79-B725-F674E6CCAF9C}"/>
          </ac:spMkLst>
        </pc:spChg>
        <pc:spChg chg="add mod">
          <ac:chgData name="길 다영" userId="11d3a75bfe554e41" providerId="LiveId" clId="{E101FA63-A3BF-4B50-A2BB-22A49D38BAB5}" dt="2021-08-10T11:30:31.855" v="225" actId="1036"/>
          <ac:spMkLst>
            <pc:docMk/>
            <pc:sldMk cId="2865258340" sldId="281"/>
            <ac:spMk id="15" creationId="{1009D4D2-F8BC-430B-B74E-B070BFE02822}"/>
          </ac:spMkLst>
        </pc:spChg>
        <pc:spChg chg="add mod">
          <ac:chgData name="길 다영" userId="11d3a75bfe554e41" providerId="LiveId" clId="{E101FA63-A3BF-4B50-A2BB-22A49D38BAB5}" dt="2021-08-10T11:30:31.855" v="225" actId="1036"/>
          <ac:spMkLst>
            <pc:docMk/>
            <pc:sldMk cId="2865258340" sldId="281"/>
            <ac:spMk id="16" creationId="{6C2BDCED-0EF9-4D7E-B2AD-BD3AA524A236}"/>
          </ac:spMkLst>
        </pc:spChg>
        <pc:spChg chg="add mod">
          <ac:chgData name="길 다영" userId="11d3a75bfe554e41" providerId="LiveId" clId="{E101FA63-A3BF-4B50-A2BB-22A49D38BAB5}" dt="2021-08-10T11:30:35.161" v="244" actId="1036"/>
          <ac:spMkLst>
            <pc:docMk/>
            <pc:sldMk cId="2865258340" sldId="281"/>
            <ac:spMk id="17" creationId="{AA5FE959-A3F4-4FB2-A89A-D2CD1EAD7BA6}"/>
          </ac:spMkLst>
        </pc:spChg>
        <pc:spChg chg="add mod">
          <ac:chgData name="길 다영" userId="11d3a75bfe554e41" providerId="LiveId" clId="{E101FA63-A3BF-4B50-A2BB-22A49D38BAB5}" dt="2021-08-10T11:30:35.161" v="244" actId="1036"/>
          <ac:spMkLst>
            <pc:docMk/>
            <pc:sldMk cId="2865258340" sldId="281"/>
            <ac:spMk id="18" creationId="{317BA78B-3BCB-44C5-AD20-ABCA092DEEE3}"/>
          </ac:spMkLst>
        </pc:spChg>
        <pc:spChg chg="mod">
          <ac:chgData name="길 다영" userId="11d3a75bfe554e41" providerId="LiveId" clId="{E101FA63-A3BF-4B50-A2BB-22A49D38BAB5}" dt="2021-08-10T11:29:28.629" v="189" actId="20577"/>
          <ac:spMkLst>
            <pc:docMk/>
            <pc:sldMk cId="2865258340" sldId="281"/>
            <ac:spMk id="36" creationId="{45CA41B5-C36D-47C0-8C45-7EAE9DDB3456}"/>
          </ac:spMkLst>
        </pc:spChg>
        <pc:spChg chg="del">
          <ac:chgData name="길 다영" userId="11d3a75bfe554e41" providerId="LiveId" clId="{E101FA63-A3BF-4B50-A2BB-22A49D38BAB5}" dt="2021-08-10T11:29:17.769" v="159" actId="478"/>
          <ac:spMkLst>
            <pc:docMk/>
            <pc:sldMk cId="2865258340" sldId="281"/>
            <ac:spMk id="38" creationId="{5E323DDD-5ECF-4317-92DF-38E2E2FDFE77}"/>
          </ac:spMkLst>
        </pc:spChg>
        <pc:spChg chg="del">
          <ac:chgData name="길 다영" userId="11d3a75bfe554e41" providerId="LiveId" clId="{E101FA63-A3BF-4B50-A2BB-22A49D38BAB5}" dt="2021-08-10T11:29:17.769" v="159" actId="478"/>
          <ac:spMkLst>
            <pc:docMk/>
            <pc:sldMk cId="2865258340" sldId="281"/>
            <ac:spMk id="39" creationId="{4C92BCD8-9265-4878-8DA8-EC3AF7228493}"/>
          </ac:spMkLst>
        </pc:spChg>
        <pc:spChg chg="del">
          <ac:chgData name="길 다영" userId="11d3a75bfe554e41" providerId="LiveId" clId="{E101FA63-A3BF-4B50-A2BB-22A49D38BAB5}" dt="2021-08-10T11:29:17.769" v="159" actId="478"/>
          <ac:spMkLst>
            <pc:docMk/>
            <pc:sldMk cId="2865258340" sldId="281"/>
            <ac:spMk id="40" creationId="{4BF7CD6A-7F1E-46DA-83F8-0BDE2026E084}"/>
          </ac:spMkLst>
        </pc:spChg>
        <pc:spChg chg="del">
          <ac:chgData name="길 다영" userId="11d3a75bfe554e41" providerId="LiveId" clId="{E101FA63-A3BF-4B50-A2BB-22A49D38BAB5}" dt="2021-08-10T11:29:17.769" v="159" actId="478"/>
          <ac:spMkLst>
            <pc:docMk/>
            <pc:sldMk cId="2865258340" sldId="281"/>
            <ac:spMk id="41" creationId="{0BF09528-23A5-45F4-90E5-FF2D8FDDD8D3}"/>
          </ac:spMkLst>
        </pc:spChg>
        <pc:spChg chg="del">
          <ac:chgData name="길 다영" userId="11d3a75bfe554e41" providerId="LiveId" clId="{E101FA63-A3BF-4B50-A2BB-22A49D38BAB5}" dt="2021-08-10T11:29:17.769" v="159" actId="478"/>
          <ac:spMkLst>
            <pc:docMk/>
            <pc:sldMk cId="2865258340" sldId="281"/>
            <ac:spMk id="42" creationId="{8C66CC57-42B8-40A9-8BCE-1E27322B47BD}"/>
          </ac:spMkLst>
        </pc:spChg>
        <pc:spChg chg="del">
          <ac:chgData name="길 다영" userId="11d3a75bfe554e41" providerId="LiveId" clId="{E101FA63-A3BF-4B50-A2BB-22A49D38BAB5}" dt="2021-08-10T11:29:17.769" v="159" actId="478"/>
          <ac:spMkLst>
            <pc:docMk/>
            <pc:sldMk cId="2865258340" sldId="281"/>
            <ac:spMk id="43" creationId="{403EEACF-A438-43BA-9B32-E7DEECD47541}"/>
          </ac:spMkLst>
        </pc:spChg>
        <pc:spChg chg="del">
          <ac:chgData name="길 다영" userId="11d3a75bfe554e41" providerId="LiveId" clId="{E101FA63-A3BF-4B50-A2BB-22A49D38BAB5}" dt="2021-08-10T11:29:17.769" v="159" actId="478"/>
          <ac:spMkLst>
            <pc:docMk/>
            <pc:sldMk cId="2865258340" sldId="281"/>
            <ac:spMk id="44" creationId="{C7DE026E-3AE7-4ED9-936F-0C56FCDCDFD2}"/>
          </ac:spMkLst>
        </pc:spChg>
        <pc:spChg chg="del">
          <ac:chgData name="길 다영" userId="11d3a75bfe554e41" providerId="LiveId" clId="{E101FA63-A3BF-4B50-A2BB-22A49D38BAB5}" dt="2021-08-10T11:29:17.769" v="159" actId="478"/>
          <ac:spMkLst>
            <pc:docMk/>
            <pc:sldMk cId="2865258340" sldId="281"/>
            <ac:spMk id="45" creationId="{61CC19E8-3A3D-4F81-AAA4-DB9133D93457}"/>
          </ac:spMkLst>
        </pc:spChg>
        <pc:spChg chg="del">
          <ac:chgData name="길 다영" userId="11d3a75bfe554e41" providerId="LiveId" clId="{E101FA63-A3BF-4B50-A2BB-22A49D38BAB5}" dt="2021-08-10T11:29:17.769" v="159" actId="478"/>
          <ac:spMkLst>
            <pc:docMk/>
            <pc:sldMk cId="2865258340" sldId="281"/>
            <ac:spMk id="46" creationId="{80A28E7B-5C0F-4109-9F89-0FBCAC486E6D}"/>
          </ac:spMkLst>
        </pc:spChg>
        <pc:spChg chg="del">
          <ac:chgData name="길 다영" userId="11d3a75bfe554e41" providerId="LiveId" clId="{E101FA63-A3BF-4B50-A2BB-22A49D38BAB5}" dt="2021-08-10T11:29:17.769" v="159" actId="478"/>
          <ac:spMkLst>
            <pc:docMk/>
            <pc:sldMk cId="2865258340" sldId="281"/>
            <ac:spMk id="47" creationId="{6EEF665E-70B7-45F9-8931-FE027A20C5C7}"/>
          </ac:spMkLst>
        </pc:spChg>
        <pc:spChg chg="del">
          <ac:chgData name="길 다영" userId="11d3a75bfe554e41" providerId="LiveId" clId="{E101FA63-A3BF-4B50-A2BB-22A49D38BAB5}" dt="2021-08-10T11:29:17.769" v="159" actId="478"/>
          <ac:spMkLst>
            <pc:docMk/>
            <pc:sldMk cId="2865258340" sldId="281"/>
            <ac:spMk id="48" creationId="{D24B1B1B-35D1-43A7-859D-21DE549302DF}"/>
          </ac:spMkLst>
        </pc:spChg>
      </pc:sldChg>
      <pc:sldChg chg="modSp mod ord">
        <pc:chgData name="길 다영" userId="11d3a75bfe554e41" providerId="LiveId" clId="{E101FA63-A3BF-4B50-A2BB-22A49D38BAB5}" dt="2021-08-10T11:33:22.053" v="347" actId="20577"/>
        <pc:sldMkLst>
          <pc:docMk/>
          <pc:sldMk cId="3002801008" sldId="295"/>
        </pc:sldMkLst>
        <pc:spChg chg="mod">
          <ac:chgData name="길 다영" userId="11d3a75bfe554e41" providerId="LiveId" clId="{E101FA63-A3BF-4B50-A2BB-22A49D38BAB5}" dt="2021-08-10T11:33:22.053" v="347" actId="20577"/>
          <ac:spMkLst>
            <pc:docMk/>
            <pc:sldMk cId="3002801008" sldId="295"/>
            <ac:spMk id="12" creationId="{016A0F06-6FDD-48FD-AD7C-9DFEC292C14E}"/>
          </ac:spMkLst>
        </pc:spChg>
      </pc:sldChg>
      <pc:sldChg chg="del">
        <pc:chgData name="길 다영" userId="11d3a75bfe554e41" providerId="LiveId" clId="{E101FA63-A3BF-4B50-A2BB-22A49D38BAB5}" dt="2021-08-10T11:36:49.308" v="511" actId="47"/>
        <pc:sldMkLst>
          <pc:docMk/>
          <pc:sldMk cId="1822048563" sldId="296"/>
        </pc:sldMkLst>
      </pc:sldChg>
      <pc:sldChg chg="addSp delSp modSp mod">
        <pc:chgData name="길 다영" userId="11d3a75bfe554e41" providerId="LiveId" clId="{E101FA63-A3BF-4B50-A2BB-22A49D38BAB5}" dt="2021-08-10T11:40:21.210" v="630" actId="14100"/>
        <pc:sldMkLst>
          <pc:docMk/>
          <pc:sldMk cId="1983431102" sldId="297"/>
        </pc:sldMkLst>
        <pc:graphicFrameChg chg="modGraphic">
          <ac:chgData name="길 다영" userId="11d3a75bfe554e41" providerId="LiveId" clId="{E101FA63-A3BF-4B50-A2BB-22A49D38BAB5}" dt="2021-08-10T11:38:58.994" v="599" actId="14734"/>
          <ac:graphicFrameMkLst>
            <pc:docMk/>
            <pc:sldMk cId="1983431102" sldId="297"/>
            <ac:graphicFrameMk id="2" creationId="{D1EF4251-DC51-4E29-921B-40058BD374FE}"/>
          </ac:graphicFrameMkLst>
        </pc:graphicFrameChg>
        <pc:picChg chg="add del mod">
          <ac:chgData name="길 다영" userId="11d3a75bfe554e41" providerId="LiveId" clId="{E101FA63-A3BF-4B50-A2BB-22A49D38BAB5}" dt="2021-08-10T11:39:28.483" v="607" actId="478"/>
          <ac:picMkLst>
            <pc:docMk/>
            <pc:sldMk cId="1983431102" sldId="297"/>
            <ac:picMk id="11" creationId="{B2678FA8-C136-4529-982C-7BF9CD5C1EB0}"/>
          </ac:picMkLst>
        </pc:picChg>
        <pc:picChg chg="del">
          <ac:chgData name="길 다영" userId="11d3a75bfe554e41" providerId="LiveId" clId="{E101FA63-A3BF-4B50-A2BB-22A49D38BAB5}" dt="2021-08-10T11:36:34.701" v="497" actId="478"/>
          <ac:picMkLst>
            <pc:docMk/>
            <pc:sldMk cId="1983431102" sldId="297"/>
            <ac:picMk id="12" creationId="{4C33B0FB-6315-4CFB-A91A-22EF25FA82B0}"/>
          </ac:picMkLst>
        </pc:picChg>
        <pc:picChg chg="del">
          <ac:chgData name="길 다영" userId="11d3a75bfe554e41" providerId="LiveId" clId="{E101FA63-A3BF-4B50-A2BB-22A49D38BAB5}" dt="2021-08-10T11:36:35.078" v="498" actId="478"/>
          <ac:picMkLst>
            <pc:docMk/>
            <pc:sldMk cId="1983431102" sldId="297"/>
            <ac:picMk id="13" creationId="{A15212F3-78EB-48D8-A934-6827117EF77C}"/>
          </ac:picMkLst>
        </pc:picChg>
        <pc:picChg chg="del">
          <ac:chgData name="길 다영" userId="11d3a75bfe554e41" providerId="LiveId" clId="{E101FA63-A3BF-4B50-A2BB-22A49D38BAB5}" dt="2021-08-10T11:36:33.809" v="495" actId="478"/>
          <ac:picMkLst>
            <pc:docMk/>
            <pc:sldMk cId="1983431102" sldId="297"/>
            <ac:picMk id="14" creationId="{BB623609-6ED3-47D9-839F-96C698A02487}"/>
          </ac:picMkLst>
        </pc:picChg>
        <pc:picChg chg="add del mod">
          <ac:chgData name="길 다영" userId="11d3a75bfe554e41" providerId="LiveId" clId="{E101FA63-A3BF-4B50-A2BB-22A49D38BAB5}" dt="2021-08-10T11:37:45.573" v="575"/>
          <ac:picMkLst>
            <pc:docMk/>
            <pc:sldMk cId="1983431102" sldId="297"/>
            <ac:picMk id="15" creationId="{9D1A04A4-2788-4994-9856-CF1AF8681753}"/>
          </ac:picMkLst>
        </pc:picChg>
        <pc:picChg chg="add del mod">
          <ac:chgData name="길 다영" userId="11d3a75bfe554e41" providerId="LiveId" clId="{E101FA63-A3BF-4B50-A2BB-22A49D38BAB5}" dt="2021-08-10T11:39:28.945" v="608" actId="478"/>
          <ac:picMkLst>
            <pc:docMk/>
            <pc:sldMk cId="1983431102" sldId="297"/>
            <ac:picMk id="16" creationId="{800E8F12-52CA-4E23-BF78-3DB19F6953A8}"/>
          </ac:picMkLst>
        </pc:picChg>
        <pc:picChg chg="del">
          <ac:chgData name="길 다영" userId="11d3a75bfe554e41" providerId="LiveId" clId="{E101FA63-A3BF-4B50-A2BB-22A49D38BAB5}" dt="2021-08-10T11:36:34.225" v="496" actId="478"/>
          <ac:picMkLst>
            <pc:docMk/>
            <pc:sldMk cId="1983431102" sldId="297"/>
            <ac:picMk id="17" creationId="{DB294956-08BF-4CF7-865B-815A2DDABFB7}"/>
          </ac:picMkLst>
        </pc:picChg>
        <pc:picChg chg="del">
          <ac:chgData name="길 다영" userId="11d3a75bfe554e41" providerId="LiveId" clId="{E101FA63-A3BF-4B50-A2BB-22A49D38BAB5}" dt="2021-08-10T11:36:27.217" v="492" actId="478"/>
          <ac:picMkLst>
            <pc:docMk/>
            <pc:sldMk cId="1983431102" sldId="297"/>
            <ac:picMk id="18" creationId="{28ECC670-8BE7-4268-BAA8-4CC68DEE3B86}"/>
          </ac:picMkLst>
        </pc:picChg>
        <pc:picChg chg="del">
          <ac:chgData name="길 다영" userId="11d3a75bfe554e41" providerId="LiveId" clId="{E101FA63-A3BF-4B50-A2BB-22A49D38BAB5}" dt="2021-08-10T11:36:27.773" v="493" actId="478"/>
          <ac:picMkLst>
            <pc:docMk/>
            <pc:sldMk cId="1983431102" sldId="297"/>
            <ac:picMk id="19" creationId="{FCE2495F-599D-4423-99DD-940A60A4170E}"/>
          </ac:picMkLst>
        </pc:picChg>
        <pc:picChg chg="add mod">
          <ac:chgData name="길 다영" userId="11d3a75bfe554e41" providerId="LiveId" clId="{E101FA63-A3BF-4B50-A2BB-22A49D38BAB5}" dt="2021-08-10T11:40:21.210" v="630" actId="14100"/>
          <ac:picMkLst>
            <pc:docMk/>
            <pc:sldMk cId="1983431102" sldId="297"/>
            <ac:picMk id="20" creationId="{33173C81-3BFE-4439-A3A4-3091F5CE9AC1}"/>
          </ac:picMkLst>
        </pc:picChg>
        <pc:picChg chg="add mod">
          <ac:chgData name="길 다영" userId="11d3a75bfe554e41" providerId="LiveId" clId="{E101FA63-A3BF-4B50-A2BB-22A49D38BAB5}" dt="2021-08-10T11:39:50.316" v="620" actId="14100"/>
          <ac:picMkLst>
            <pc:docMk/>
            <pc:sldMk cId="1983431102" sldId="297"/>
            <ac:picMk id="21" creationId="{E7DC9E13-1E33-49EB-BBEA-0DB216B81AB5}"/>
          </ac:picMkLst>
        </pc:picChg>
        <pc:picChg chg="add mod">
          <ac:chgData name="길 다영" userId="11d3a75bfe554e41" providerId="LiveId" clId="{E101FA63-A3BF-4B50-A2BB-22A49D38BAB5}" dt="2021-08-10T11:40:10.656" v="625" actId="1076"/>
          <ac:picMkLst>
            <pc:docMk/>
            <pc:sldMk cId="1983431102" sldId="297"/>
            <ac:picMk id="22" creationId="{69E45BB3-061F-4706-8712-9E7EA5478DBD}"/>
          </ac:picMkLst>
        </pc:picChg>
        <pc:picChg chg="add mod">
          <ac:chgData name="길 다영" userId="11d3a75bfe554e41" providerId="LiveId" clId="{E101FA63-A3BF-4B50-A2BB-22A49D38BAB5}" dt="2021-08-10T11:40:16.754" v="628" actId="1076"/>
          <ac:picMkLst>
            <pc:docMk/>
            <pc:sldMk cId="1983431102" sldId="297"/>
            <ac:picMk id="23" creationId="{6A4B9594-D2EA-48D0-B6A2-E7BDD4D0B18A}"/>
          </ac:picMkLst>
        </pc:picChg>
      </pc:sldChg>
      <pc:sldChg chg="del">
        <pc:chgData name="길 다영" userId="11d3a75bfe554e41" providerId="LiveId" clId="{E101FA63-A3BF-4B50-A2BB-22A49D38BAB5}" dt="2021-08-10T11:36:41.683" v="502" actId="47"/>
        <pc:sldMkLst>
          <pc:docMk/>
          <pc:sldMk cId="931912193" sldId="298"/>
        </pc:sldMkLst>
      </pc:sldChg>
      <pc:sldChg chg="del">
        <pc:chgData name="길 다영" userId="11d3a75bfe554e41" providerId="LiveId" clId="{E101FA63-A3BF-4B50-A2BB-22A49D38BAB5}" dt="2021-08-10T11:36:43.810" v="506" actId="47"/>
        <pc:sldMkLst>
          <pc:docMk/>
          <pc:sldMk cId="2989784499" sldId="299"/>
        </pc:sldMkLst>
      </pc:sldChg>
      <pc:sldChg chg="del">
        <pc:chgData name="길 다영" userId="11d3a75bfe554e41" providerId="LiveId" clId="{E101FA63-A3BF-4B50-A2BB-22A49D38BAB5}" dt="2021-08-10T11:32:42.578" v="326" actId="47"/>
        <pc:sldMkLst>
          <pc:docMk/>
          <pc:sldMk cId="909125817" sldId="300"/>
        </pc:sldMkLst>
      </pc:sldChg>
      <pc:sldChg chg="del">
        <pc:chgData name="길 다영" userId="11d3a75bfe554e41" providerId="LiveId" clId="{E101FA63-A3BF-4B50-A2BB-22A49D38BAB5}" dt="2021-08-10T11:36:49.529" v="512" actId="47"/>
        <pc:sldMkLst>
          <pc:docMk/>
          <pc:sldMk cId="280224628" sldId="305"/>
        </pc:sldMkLst>
      </pc:sldChg>
      <pc:sldChg chg="del">
        <pc:chgData name="길 다영" userId="11d3a75bfe554e41" providerId="LiveId" clId="{E101FA63-A3BF-4B50-A2BB-22A49D38BAB5}" dt="2021-08-10T11:36:50.118" v="514" actId="47"/>
        <pc:sldMkLst>
          <pc:docMk/>
          <pc:sldMk cId="3703324240" sldId="311"/>
        </pc:sldMkLst>
      </pc:sldChg>
      <pc:sldChg chg="del">
        <pc:chgData name="길 다영" userId="11d3a75bfe554e41" providerId="LiveId" clId="{E101FA63-A3BF-4B50-A2BB-22A49D38BAB5}" dt="2021-08-10T11:36:49.773" v="513" actId="47"/>
        <pc:sldMkLst>
          <pc:docMk/>
          <pc:sldMk cId="1142068215" sldId="312"/>
        </pc:sldMkLst>
      </pc:sldChg>
      <pc:sldChg chg="del">
        <pc:chgData name="길 다영" userId="11d3a75bfe554e41" providerId="LiveId" clId="{E101FA63-A3BF-4B50-A2BB-22A49D38BAB5}" dt="2021-08-10T11:36:50.397" v="515" actId="47"/>
        <pc:sldMkLst>
          <pc:docMk/>
          <pc:sldMk cId="157935008" sldId="313"/>
        </pc:sldMkLst>
      </pc:sldChg>
      <pc:sldChg chg="del">
        <pc:chgData name="길 다영" userId="11d3a75bfe554e41" providerId="LiveId" clId="{E101FA63-A3BF-4B50-A2BB-22A49D38BAB5}" dt="2021-08-10T11:36:37.894" v="499" actId="47"/>
        <pc:sldMkLst>
          <pc:docMk/>
          <pc:sldMk cId="3380731556" sldId="314"/>
        </pc:sldMkLst>
      </pc:sldChg>
      <pc:sldChg chg="del">
        <pc:chgData name="길 다영" userId="11d3a75bfe554e41" providerId="LiveId" clId="{E101FA63-A3BF-4B50-A2BB-22A49D38BAB5}" dt="2021-08-10T11:36:42.237" v="503" actId="47"/>
        <pc:sldMkLst>
          <pc:docMk/>
          <pc:sldMk cId="3508642507" sldId="315"/>
        </pc:sldMkLst>
      </pc:sldChg>
      <pc:sldChg chg="del">
        <pc:chgData name="길 다영" userId="11d3a75bfe554e41" providerId="LiveId" clId="{E101FA63-A3BF-4B50-A2BB-22A49D38BAB5}" dt="2021-08-10T11:36:44.161" v="507" actId="47"/>
        <pc:sldMkLst>
          <pc:docMk/>
          <pc:sldMk cId="52829470" sldId="316"/>
        </pc:sldMkLst>
      </pc:sldChg>
      <pc:sldChg chg="del">
        <pc:chgData name="길 다영" userId="11d3a75bfe554e41" providerId="LiveId" clId="{E101FA63-A3BF-4B50-A2BB-22A49D38BAB5}" dt="2021-08-10T11:36:40.311" v="501" actId="47"/>
        <pc:sldMkLst>
          <pc:docMk/>
          <pc:sldMk cId="3830029577" sldId="328"/>
        </pc:sldMkLst>
      </pc:sldChg>
      <pc:sldChg chg="del">
        <pc:chgData name="길 다영" userId="11d3a75bfe554e41" providerId="LiveId" clId="{E101FA63-A3BF-4B50-A2BB-22A49D38BAB5}" dt="2021-08-10T11:36:39.078" v="500" actId="47"/>
        <pc:sldMkLst>
          <pc:docMk/>
          <pc:sldMk cId="1688260959" sldId="329"/>
        </pc:sldMkLst>
      </pc:sldChg>
      <pc:sldChg chg="del">
        <pc:chgData name="길 다영" userId="11d3a75bfe554e41" providerId="LiveId" clId="{E101FA63-A3BF-4B50-A2BB-22A49D38BAB5}" dt="2021-08-10T11:36:42.631" v="504" actId="47"/>
        <pc:sldMkLst>
          <pc:docMk/>
          <pc:sldMk cId="3400410334" sldId="330"/>
        </pc:sldMkLst>
      </pc:sldChg>
      <pc:sldChg chg="del">
        <pc:chgData name="길 다영" userId="11d3a75bfe554e41" providerId="LiveId" clId="{E101FA63-A3BF-4B50-A2BB-22A49D38BAB5}" dt="2021-08-10T11:36:43.136" v="505" actId="47"/>
        <pc:sldMkLst>
          <pc:docMk/>
          <pc:sldMk cId="1606788136" sldId="331"/>
        </pc:sldMkLst>
      </pc:sldChg>
      <pc:sldChg chg="del">
        <pc:chgData name="길 다영" userId="11d3a75bfe554e41" providerId="LiveId" clId="{E101FA63-A3BF-4B50-A2BB-22A49D38BAB5}" dt="2021-08-10T11:36:44.819" v="508" actId="47"/>
        <pc:sldMkLst>
          <pc:docMk/>
          <pc:sldMk cId="1274115500" sldId="332"/>
        </pc:sldMkLst>
      </pc:sldChg>
      <pc:sldChg chg="del">
        <pc:chgData name="길 다영" userId="11d3a75bfe554e41" providerId="LiveId" clId="{E101FA63-A3BF-4B50-A2BB-22A49D38BAB5}" dt="2021-08-10T11:36:45.360" v="509" actId="47"/>
        <pc:sldMkLst>
          <pc:docMk/>
          <pc:sldMk cId="1395577786" sldId="333"/>
        </pc:sldMkLst>
      </pc:sldChg>
      <pc:sldChg chg="del">
        <pc:chgData name="길 다영" userId="11d3a75bfe554e41" providerId="LiveId" clId="{E101FA63-A3BF-4B50-A2BB-22A49D38BAB5}" dt="2021-08-10T11:36:48.947" v="510" actId="47"/>
        <pc:sldMkLst>
          <pc:docMk/>
          <pc:sldMk cId="2169669312" sldId="334"/>
        </pc:sldMkLst>
      </pc:sldChg>
      <pc:sldChg chg="addSp delSp modSp add mod">
        <pc:chgData name="길 다영" userId="11d3a75bfe554e41" providerId="LiveId" clId="{E101FA63-A3BF-4B50-A2BB-22A49D38BAB5}" dt="2021-08-10T11:35:25.847" v="402" actId="14100"/>
        <pc:sldMkLst>
          <pc:docMk/>
          <pc:sldMk cId="4023545773" sldId="335"/>
        </pc:sldMkLst>
        <pc:spChg chg="mod">
          <ac:chgData name="길 다영" userId="11d3a75bfe554e41" providerId="LiveId" clId="{E101FA63-A3BF-4B50-A2BB-22A49D38BAB5}" dt="2021-08-10T11:34:15.030" v="350" actId="20577"/>
          <ac:spMkLst>
            <pc:docMk/>
            <pc:sldMk cId="4023545773" sldId="335"/>
            <ac:spMk id="23" creationId="{21D028A3-58D3-429E-AAEF-D464FCCF464B}"/>
          </ac:spMkLst>
        </pc:spChg>
        <pc:spChg chg="mod">
          <ac:chgData name="길 다영" userId="11d3a75bfe554e41" providerId="LiveId" clId="{E101FA63-A3BF-4B50-A2BB-22A49D38BAB5}" dt="2021-08-10T11:34:20.544" v="358" actId="20577"/>
          <ac:spMkLst>
            <pc:docMk/>
            <pc:sldMk cId="4023545773" sldId="335"/>
            <ac:spMk id="24" creationId="{84E1E45F-B245-44F7-A036-91B3FD275EB9}"/>
          </ac:spMkLst>
        </pc:spChg>
        <pc:spChg chg="mod">
          <ac:chgData name="길 다영" userId="11d3a75bfe554e41" providerId="LiveId" clId="{E101FA63-A3BF-4B50-A2BB-22A49D38BAB5}" dt="2021-08-10T11:34:23.012" v="362" actId="20577"/>
          <ac:spMkLst>
            <pc:docMk/>
            <pc:sldMk cId="4023545773" sldId="335"/>
            <ac:spMk id="25" creationId="{F3B954A8-EA44-46E5-9532-5A0270E695C7}"/>
          </ac:spMkLst>
        </pc:spChg>
        <pc:spChg chg="mod">
          <ac:chgData name="길 다영" userId="11d3a75bfe554e41" providerId="LiveId" clId="{E101FA63-A3BF-4B50-A2BB-22A49D38BAB5}" dt="2021-08-10T11:34:24.974" v="366" actId="20577"/>
          <ac:spMkLst>
            <pc:docMk/>
            <pc:sldMk cId="4023545773" sldId="335"/>
            <ac:spMk id="26" creationId="{199344A6-1AF9-4F0C-B53E-D3CA3AFB88E0}"/>
          </ac:spMkLst>
        </pc:spChg>
        <pc:spChg chg="mod">
          <ac:chgData name="길 다영" userId="11d3a75bfe554e41" providerId="LiveId" clId="{E101FA63-A3BF-4B50-A2BB-22A49D38BAB5}" dt="2021-08-10T11:34:27.532" v="370" actId="20577"/>
          <ac:spMkLst>
            <pc:docMk/>
            <pc:sldMk cId="4023545773" sldId="335"/>
            <ac:spMk id="27" creationId="{AF7562CB-3803-41B0-96C9-0042C8309606}"/>
          </ac:spMkLst>
        </pc:spChg>
        <pc:spChg chg="del">
          <ac:chgData name="길 다영" userId="11d3a75bfe554e41" providerId="LiveId" clId="{E101FA63-A3BF-4B50-A2BB-22A49D38BAB5}" dt="2021-08-10T11:34:30.856" v="371" actId="478"/>
          <ac:spMkLst>
            <pc:docMk/>
            <pc:sldMk cId="4023545773" sldId="335"/>
            <ac:spMk id="28" creationId="{5E7CCCD9-2483-4E75-ADCD-EBB9213B0AE2}"/>
          </ac:spMkLst>
        </pc:spChg>
        <pc:picChg chg="del">
          <ac:chgData name="길 다영" userId="11d3a75bfe554e41" providerId="LiveId" clId="{E101FA63-A3BF-4B50-A2BB-22A49D38BAB5}" dt="2021-08-10T11:35:04.239" v="390" actId="478"/>
          <ac:picMkLst>
            <pc:docMk/>
            <pc:sldMk cId="4023545773" sldId="335"/>
            <ac:picMk id="3" creationId="{2F1F8266-4DA7-4499-8B2D-B36BC63C83EC}"/>
          </ac:picMkLst>
        </pc:picChg>
        <pc:picChg chg="add mod">
          <ac:chgData name="길 다영" userId="11d3a75bfe554e41" providerId="LiveId" clId="{E101FA63-A3BF-4B50-A2BB-22A49D38BAB5}" dt="2021-08-10T11:34:42.815" v="377" actId="14100"/>
          <ac:picMkLst>
            <pc:docMk/>
            <pc:sldMk cId="4023545773" sldId="335"/>
            <ac:picMk id="4" creationId="{93EED5AF-9942-442A-8B13-5E43091FC03F}"/>
          </ac:picMkLst>
        </pc:picChg>
        <pc:picChg chg="del">
          <ac:chgData name="길 다영" userId="11d3a75bfe554e41" providerId="LiveId" clId="{E101FA63-A3BF-4B50-A2BB-22A49D38BAB5}" dt="2021-08-10T11:34:32.574" v="372" actId="478"/>
          <ac:picMkLst>
            <pc:docMk/>
            <pc:sldMk cId="4023545773" sldId="335"/>
            <ac:picMk id="5" creationId="{F9328136-D0EB-423F-B76B-32B1C31A7656}"/>
          </ac:picMkLst>
        </pc:picChg>
        <pc:picChg chg="del">
          <ac:chgData name="길 다영" userId="11d3a75bfe554e41" providerId="LiveId" clId="{E101FA63-A3BF-4B50-A2BB-22A49D38BAB5}" dt="2021-08-10T11:34:43.793" v="378" actId="478"/>
          <ac:picMkLst>
            <pc:docMk/>
            <pc:sldMk cId="4023545773" sldId="335"/>
            <ac:picMk id="7" creationId="{8296D2F4-1F1A-467A-90D2-3A37BA9206F7}"/>
          </ac:picMkLst>
        </pc:picChg>
        <pc:picChg chg="add mod">
          <ac:chgData name="길 다영" userId="11d3a75bfe554e41" providerId="LiveId" clId="{E101FA63-A3BF-4B50-A2BB-22A49D38BAB5}" dt="2021-08-10T11:34:54.155" v="383" actId="14100"/>
          <ac:picMkLst>
            <pc:docMk/>
            <pc:sldMk cId="4023545773" sldId="335"/>
            <ac:picMk id="8" creationId="{937E2513-0F80-4012-8989-7ED0C644E233}"/>
          </ac:picMkLst>
        </pc:picChg>
        <pc:picChg chg="del">
          <ac:chgData name="길 다영" userId="11d3a75bfe554e41" providerId="LiveId" clId="{E101FA63-A3BF-4B50-A2BB-22A49D38BAB5}" dt="2021-08-10T11:34:55.038" v="384" actId="478"/>
          <ac:picMkLst>
            <pc:docMk/>
            <pc:sldMk cId="4023545773" sldId="335"/>
            <ac:picMk id="9" creationId="{F600ADA1-AE49-4CBA-898B-8B319BA5FAFE}"/>
          </ac:picMkLst>
        </pc:picChg>
        <pc:picChg chg="add mod">
          <ac:chgData name="길 다영" userId="11d3a75bfe554e41" providerId="LiveId" clId="{E101FA63-A3BF-4B50-A2BB-22A49D38BAB5}" dt="2021-08-10T11:35:02.773" v="389" actId="14100"/>
          <ac:picMkLst>
            <pc:docMk/>
            <pc:sldMk cId="4023545773" sldId="335"/>
            <ac:picMk id="15" creationId="{3B022971-758C-4D7F-8E54-D04FCD03F72D}"/>
          </ac:picMkLst>
        </pc:picChg>
        <pc:picChg chg="add mod">
          <ac:chgData name="길 다영" userId="11d3a75bfe554e41" providerId="LiveId" clId="{E101FA63-A3BF-4B50-A2BB-22A49D38BAB5}" dt="2021-08-10T11:35:14.238" v="395" actId="14100"/>
          <ac:picMkLst>
            <pc:docMk/>
            <pc:sldMk cId="4023545773" sldId="335"/>
            <ac:picMk id="17" creationId="{1BB39BE7-0655-4574-A94D-8AA4C04942E3}"/>
          </ac:picMkLst>
        </pc:picChg>
        <pc:picChg chg="add mod">
          <ac:chgData name="길 다영" userId="11d3a75bfe554e41" providerId="LiveId" clId="{E101FA63-A3BF-4B50-A2BB-22A49D38BAB5}" dt="2021-08-10T11:35:25.847" v="402" actId="14100"/>
          <ac:picMkLst>
            <pc:docMk/>
            <pc:sldMk cId="4023545773" sldId="335"/>
            <ac:picMk id="19" creationId="{9E3DDAFC-C7DB-4BBA-AB5E-0454C3CC9F64}"/>
          </ac:picMkLst>
        </pc:picChg>
        <pc:picChg chg="del">
          <ac:chgData name="길 다영" userId="11d3a75bfe554e41" providerId="LiveId" clId="{E101FA63-A3BF-4B50-A2BB-22A49D38BAB5}" dt="2021-08-10T11:34:30.856" v="371" actId="478"/>
          <ac:picMkLst>
            <pc:docMk/>
            <pc:sldMk cId="4023545773" sldId="335"/>
            <ac:picMk id="20" creationId="{9CB41EFC-685F-4FF7-8E1F-CD64ACA5372D}"/>
          </ac:picMkLst>
        </pc:picChg>
        <pc:picChg chg="del">
          <ac:chgData name="길 다영" userId="11d3a75bfe554e41" providerId="LiveId" clId="{E101FA63-A3BF-4B50-A2BB-22A49D38BAB5}" dt="2021-08-10T11:35:15.097" v="396" actId="478"/>
          <ac:picMkLst>
            <pc:docMk/>
            <pc:sldMk cId="4023545773" sldId="335"/>
            <ac:picMk id="22" creationId="{E2BA90AB-F0D5-4E6A-9851-3F6F0330D1D3}"/>
          </ac:picMkLst>
        </pc:picChg>
      </pc:sldChg>
      <pc:sldChg chg="addSp delSp modSp add mod">
        <pc:chgData name="길 다영" userId="11d3a75bfe554e41" providerId="LiveId" clId="{E101FA63-A3BF-4B50-A2BB-22A49D38BAB5}" dt="2021-08-10T11:41:22.556" v="660" actId="14100"/>
        <pc:sldMkLst>
          <pc:docMk/>
          <pc:sldMk cId="3922355481" sldId="336"/>
        </pc:sldMkLst>
        <pc:graphicFrameChg chg="modGraphic">
          <ac:chgData name="길 다영" userId="11d3a75bfe554e41" providerId="LiveId" clId="{E101FA63-A3BF-4B50-A2BB-22A49D38BAB5}" dt="2021-08-10T11:40:31.716" v="633" actId="20577"/>
          <ac:graphicFrameMkLst>
            <pc:docMk/>
            <pc:sldMk cId="3922355481" sldId="336"/>
            <ac:graphicFrameMk id="2" creationId="{D1EF4251-DC51-4E29-921B-40058BD374FE}"/>
          </ac:graphicFrameMkLst>
        </pc:graphicFrameChg>
        <pc:picChg chg="add mod">
          <ac:chgData name="길 다영" userId="11d3a75bfe554e41" providerId="LiveId" clId="{E101FA63-A3BF-4B50-A2BB-22A49D38BAB5}" dt="2021-08-10T11:40:41.709" v="636" actId="1076"/>
          <ac:picMkLst>
            <pc:docMk/>
            <pc:sldMk cId="3922355481" sldId="336"/>
            <ac:picMk id="9" creationId="{CF49BC92-F7D1-4903-8241-CC9ED4BF4E7D}"/>
          </ac:picMkLst>
        </pc:picChg>
        <pc:picChg chg="add mod">
          <ac:chgData name="길 다영" userId="11d3a75bfe554e41" providerId="LiveId" clId="{E101FA63-A3BF-4B50-A2BB-22A49D38BAB5}" dt="2021-08-10T11:40:55.264" v="653" actId="1038"/>
          <ac:picMkLst>
            <pc:docMk/>
            <pc:sldMk cId="3922355481" sldId="336"/>
            <ac:picMk id="10" creationId="{BCFC3002-A584-4B2C-A107-916B6C3D40DF}"/>
          </ac:picMkLst>
        </pc:picChg>
        <pc:picChg chg="add mod">
          <ac:chgData name="길 다영" userId="11d3a75bfe554e41" providerId="LiveId" clId="{E101FA63-A3BF-4B50-A2BB-22A49D38BAB5}" dt="2021-08-10T11:41:22.556" v="660" actId="14100"/>
          <ac:picMkLst>
            <pc:docMk/>
            <pc:sldMk cId="3922355481" sldId="336"/>
            <ac:picMk id="11" creationId="{D594B9D2-F146-48B2-9F7A-81492541B96C}"/>
          </ac:picMkLst>
        </pc:picChg>
        <pc:picChg chg="add mod">
          <ac:chgData name="길 다영" userId="11d3a75bfe554e41" providerId="LiveId" clId="{E101FA63-A3BF-4B50-A2BB-22A49D38BAB5}" dt="2021-08-10T11:41:12.691" v="655" actId="1076"/>
          <ac:picMkLst>
            <pc:docMk/>
            <pc:sldMk cId="3922355481" sldId="336"/>
            <ac:picMk id="12" creationId="{211D3934-7CBD-4543-99F2-2E0D5601A9E9}"/>
          </ac:picMkLst>
        </pc:picChg>
        <pc:picChg chg="del">
          <ac:chgData name="길 다영" userId="11d3a75bfe554e41" providerId="LiveId" clId="{E101FA63-A3BF-4B50-A2BB-22A49D38BAB5}" dt="2021-08-10T11:40:34.527" v="634" actId="478"/>
          <ac:picMkLst>
            <pc:docMk/>
            <pc:sldMk cId="3922355481" sldId="336"/>
            <ac:picMk id="20" creationId="{33173C81-3BFE-4439-A3A4-3091F5CE9AC1}"/>
          </ac:picMkLst>
        </pc:picChg>
        <pc:picChg chg="del">
          <ac:chgData name="길 다영" userId="11d3a75bfe554e41" providerId="LiveId" clId="{E101FA63-A3BF-4B50-A2BB-22A49D38BAB5}" dt="2021-08-10T11:40:34.527" v="634" actId="478"/>
          <ac:picMkLst>
            <pc:docMk/>
            <pc:sldMk cId="3922355481" sldId="336"/>
            <ac:picMk id="21" creationId="{E7DC9E13-1E33-49EB-BBEA-0DB216B81AB5}"/>
          </ac:picMkLst>
        </pc:picChg>
        <pc:picChg chg="del">
          <ac:chgData name="길 다영" userId="11d3a75bfe554e41" providerId="LiveId" clId="{E101FA63-A3BF-4B50-A2BB-22A49D38BAB5}" dt="2021-08-10T11:40:34.527" v="634" actId="478"/>
          <ac:picMkLst>
            <pc:docMk/>
            <pc:sldMk cId="3922355481" sldId="336"/>
            <ac:picMk id="22" creationId="{69E45BB3-061F-4706-8712-9E7EA5478DBD}"/>
          </ac:picMkLst>
        </pc:picChg>
        <pc:picChg chg="del">
          <ac:chgData name="길 다영" userId="11d3a75bfe554e41" providerId="LiveId" clId="{E101FA63-A3BF-4B50-A2BB-22A49D38BAB5}" dt="2021-08-10T11:40:34.527" v="634" actId="478"/>
          <ac:picMkLst>
            <pc:docMk/>
            <pc:sldMk cId="3922355481" sldId="336"/>
            <ac:picMk id="23" creationId="{6A4B9594-D2EA-48D0-B6A2-E7BDD4D0B18A}"/>
          </ac:picMkLst>
        </pc:picChg>
      </pc:sldChg>
      <pc:sldChg chg="addSp delSp modSp add mod">
        <pc:chgData name="길 다영" userId="11d3a75bfe554e41" providerId="LiveId" clId="{E101FA63-A3BF-4B50-A2BB-22A49D38BAB5}" dt="2021-08-10T11:42:32.485" v="683" actId="14100"/>
        <pc:sldMkLst>
          <pc:docMk/>
          <pc:sldMk cId="3383703814" sldId="337"/>
        </pc:sldMkLst>
        <pc:graphicFrameChg chg="modGraphic">
          <ac:chgData name="길 다영" userId="11d3a75bfe554e41" providerId="LiveId" clId="{E101FA63-A3BF-4B50-A2BB-22A49D38BAB5}" dt="2021-08-10T11:41:30.705" v="663" actId="20577"/>
          <ac:graphicFrameMkLst>
            <pc:docMk/>
            <pc:sldMk cId="3383703814" sldId="337"/>
            <ac:graphicFrameMk id="2" creationId="{D1EF4251-DC51-4E29-921B-40058BD374FE}"/>
          </ac:graphicFrameMkLst>
        </pc:graphicFrameChg>
        <pc:picChg chg="del">
          <ac:chgData name="길 다영" userId="11d3a75bfe554e41" providerId="LiveId" clId="{E101FA63-A3BF-4B50-A2BB-22A49D38BAB5}" dt="2021-08-10T11:41:32.867" v="665" actId="478"/>
          <ac:picMkLst>
            <pc:docMk/>
            <pc:sldMk cId="3383703814" sldId="337"/>
            <ac:picMk id="9" creationId="{CF49BC92-F7D1-4903-8241-CC9ED4BF4E7D}"/>
          </ac:picMkLst>
        </pc:picChg>
        <pc:picChg chg="del">
          <ac:chgData name="길 다영" userId="11d3a75bfe554e41" providerId="LiveId" clId="{E101FA63-A3BF-4B50-A2BB-22A49D38BAB5}" dt="2021-08-10T11:41:32.404" v="664" actId="478"/>
          <ac:picMkLst>
            <pc:docMk/>
            <pc:sldMk cId="3383703814" sldId="337"/>
            <ac:picMk id="10" creationId="{BCFC3002-A584-4B2C-A107-916B6C3D40DF}"/>
          </ac:picMkLst>
        </pc:picChg>
        <pc:picChg chg="del">
          <ac:chgData name="길 다영" userId="11d3a75bfe554e41" providerId="LiveId" clId="{E101FA63-A3BF-4B50-A2BB-22A49D38BAB5}" dt="2021-08-10T11:41:33.303" v="666" actId="478"/>
          <ac:picMkLst>
            <pc:docMk/>
            <pc:sldMk cId="3383703814" sldId="337"/>
            <ac:picMk id="11" creationId="{D594B9D2-F146-48B2-9F7A-81492541B96C}"/>
          </ac:picMkLst>
        </pc:picChg>
        <pc:picChg chg="del">
          <ac:chgData name="길 다영" userId="11d3a75bfe554e41" providerId="LiveId" clId="{E101FA63-A3BF-4B50-A2BB-22A49D38BAB5}" dt="2021-08-10T11:41:33.660" v="667" actId="478"/>
          <ac:picMkLst>
            <pc:docMk/>
            <pc:sldMk cId="3383703814" sldId="337"/>
            <ac:picMk id="12" creationId="{211D3934-7CBD-4543-99F2-2E0D5601A9E9}"/>
          </ac:picMkLst>
        </pc:picChg>
        <pc:picChg chg="add mod">
          <ac:chgData name="길 다영" userId="11d3a75bfe554e41" providerId="LiveId" clId="{E101FA63-A3BF-4B50-A2BB-22A49D38BAB5}" dt="2021-08-10T11:41:49.331" v="672" actId="1076"/>
          <ac:picMkLst>
            <pc:docMk/>
            <pc:sldMk cId="3383703814" sldId="337"/>
            <ac:picMk id="13" creationId="{BE89744E-7CE9-4A3C-9D7B-02D81BF7A4DC}"/>
          </ac:picMkLst>
        </pc:picChg>
        <pc:picChg chg="add mod">
          <ac:chgData name="길 다영" userId="11d3a75bfe554e41" providerId="LiveId" clId="{E101FA63-A3BF-4B50-A2BB-22A49D38BAB5}" dt="2021-08-10T11:42:32.485" v="683" actId="14100"/>
          <ac:picMkLst>
            <pc:docMk/>
            <pc:sldMk cId="3383703814" sldId="337"/>
            <ac:picMk id="14" creationId="{31B41F5B-716D-4B9D-8A18-0628C957D7EA}"/>
          </ac:picMkLst>
        </pc:picChg>
        <pc:picChg chg="add mod">
          <ac:chgData name="길 다영" userId="11d3a75bfe554e41" providerId="LiveId" clId="{E101FA63-A3BF-4B50-A2BB-22A49D38BAB5}" dt="2021-08-10T11:42:10.807" v="678" actId="1076"/>
          <ac:picMkLst>
            <pc:docMk/>
            <pc:sldMk cId="3383703814" sldId="337"/>
            <ac:picMk id="15" creationId="{716E470D-5368-487F-B990-07B368653869}"/>
          </ac:picMkLst>
        </pc:picChg>
        <pc:picChg chg="add mod">
          <ac:chgData name="길 다영" userId="11d3a75bfe554e41" providerId="LiveId" clId="{E101FA63-A3BF-4B50-A2BB-22A49D38BAB5}" dt="2021-08-10T11:42:29.943" v="682" actId="1076"/>
          <ac:picMkLst>
            <pc:docMk/>
            <pc:sldMk cId="3383703814" sldId="337"/>
            <ac:picMk id="16" creationId="{1762919C-58C8-4182-9459-F853E033BC5B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EC374F-BFB4-4F13-9F88-DED14E8F0234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B800B-0E78-4A11-931B-8122B2E4A5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403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EC374F-BFB4-4F13-9F88-DED14E8F0234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B800B-0E78-4A11-931B-8122B2E4A5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435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EC374F-BFB4-4F13-9F88-DED14E8F0234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B800B-0E78-4A11-931B-8122B2E4A5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944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EC374F-BFB4-4F13-9F88-DED14E8F0234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B800B-0E78-4A11-931B-8122B2E4A5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611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EC374F-BFB4-4F13-9F88-DED14E8F0234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B800B-0E78-4A11-931B-8122B2E4A5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418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EC374F-BFB4-4F13-9F88-DED14E8F0234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B800B-0E78-4A11-931B-8122B2E4A5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0004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EC374F-BFB4-4F13-9F88-DED14E8F0234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B800B-0E78-4A11-931B-8122B2E4A5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162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EC374F-BFB4-4F13-9F88-DED14E8F0234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B800B-0E78-4A11-931B-8122B2E4A5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686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EC374F-BFB4-4F13-9F88-DED14E8F0234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B800B-0E78-4A11-931B-8122B2E4A5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8235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EC374F-BFB4-4F13-9F88-DED14E8F0234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B800B-0E78-4A11-931B-8122B2E4A5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79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EC374F-BFB4-4F13-9F88-DED14E8F0234}" type="datetimeFigureOut">
              <a:rPr lang="ko-KR" altLang="en-US" smtClean="0"/>
              <a:t>2021-08-10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B800B-0E78-4A11-931B-8122B2E4A5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380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6751178"/>
            <a:ext cx="12192000" cy="106822"/>
          </a:xfrm>
          <a:prstGeom prst="rect">
            <a:avLst/>
          </a:prstGeom>
          <a:solidFill>
            <a:srgbClr val="CB1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0"/>
            <a:ext cx="12192000" cy="13032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4657458" y="6511896"/>
            <a:ext cx="28884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Copyright </a:t>
            </a:r>
            <a:r>
              <a:rPr lang="ko-KR" altLang="en-US" sz="9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ⓒ </a:t>
            </a:r>
            <a:r>
              <a:rPr lang="en-US" altLang="ko-KR" sz="9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Slug. All right reserved.</a:t>
            </a:r>
            <a:endParaRPr lang="ko-KR" altLang="en-US" sz="9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5617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elog.io/@arittung/3D-Room-Reconstruction-Using-HorizonNet-Network-%EC%A2%85%EB%A5%98-%EB%8B%A4%EB%A5%B4%EA%B2%8C-%ED%95%B4%EA%B0%80%EB%A9%B4%EC%84%9C-%EB%B9%84%EA%B5%90" TargetMode="External"/><Relationship Id="rId2" Type="http://schemas.openxmlformats.org/officeDocument/2006/relationships/hyperlink" Target="https://github.com/sunset1995/HorizonNet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velog.io/@arittung/3D-Room-Reconstruction-Using-HorizonNet-Dataset-panos2d3d-st3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118803" y="2908737"/>
            <a:ext cx="7954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Train Model </a:t>
            </a:r>
            <a:r>
              <a:rPr lang="ko-KR" altLang="en-US" sz="36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종류 변경하여 비교해보기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229636" y="3660269"/>
            <a:ext cx="5732725" cy="80021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2021. 08. 23</a:t>
            </a: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길다영</a:t>
            </a:r>
            <a:endParaRPr lang="en-US" altLang="ko-KR" sz="16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>
            <a:off x="4648912" y="1576528"/>
            <a:ext cx="8546" cy="112632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7545936" y="4105470"/>
            <a:ext cx="8546" cy="112632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8F7B998-38AA-4C30-9BAE-730E4F0DFAD1}"/>
              </a:ext>
            </a:extLst>
          </p:cNvPr>
          <p:cNvSpPr txBox="1"/>
          <p:nvPr/>
        </p:nvSpPr>
        <p:spPr>
          <a:xfrm>
            <a:off x="7977887" y="6295378"/>
            <a:ext cx="4190616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서울남산 장체 M" panose="02020503020101020101" pitchFamily="18" charset="-127"/>
                <a:ea typeface="서울남산 장체 M" panose="02020503020101020101" pitchFamily="18" charset="-127"/>
                <a:hlinkClick r:id="rId2"/>
              </a:rPr>
              <a:t>https://github.com/sunset1995/HorizonNet</a:t>
            </a:r>
            <a:r>
              <a:rPr lang="en-US" altLang="ko-KR" sz="16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 </a:t>
            </a:r>
            <a:r>
              <a:rPr lang="ko-KR" altLang="en-US" sz="16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참고</a:t>
            </a:r>
            <a:r>
              <a:rPr lang="en-US" altLang="ko-KR" sz="1600" dirty="0">
                <a:latin typeface="서울남산 장체 M" panose="02020503020101020101" pitchFamily="18" charset="-127"/>
                <a:ea typeface="서울남산 장체 M" panose="02020503020101020101" pitchFamily="18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E70E56-E443-4C16-8E0D-6E9F5D033047}"/>
              </a:ext>
            </a:extLst>
          </p:cNvPr>
          <p:cNvSpPr txBox="1"/>
          <p:nvPr/>
        </p:nvSpPr>
        <p:spPr>
          <a:xfrm>
            <a:off x="23497" y="6172267"/>
            <a:ext cx="7102136" cy="55399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ko-KR" altLang="en-US" sz="1000" dirty="0">
                <a:latin typeface="Century" panose="02040604050505020304" pitchFamily="18" charset="0"/>
                <a:hlinkClick r:id="rId3"/>
              </a:rPr>
              <a:t>https://velog.io/@arittung/3D-Room-Reconstruction-Using-HorizonNet-Network-%EC%A2%85%EB%A5%98-%EB%8B%A4%EB%A5%B4%EA%B2%8C-%ED%95%B4%EA%B0%80%EB%A9%B4%EC%84%9C-%EB%B9%84%EA%B5%90</a:t>
            </a:r>
            <a:r>
              <a:rPr lang="ko-KR" altLang="en-US" sz="1000" dirty="0">
                <a:latin typeface="Century" panose="02040604050505020304" pitchFamily="18" charset="0"/>
              </a:rPr>
              <a:t> </a:t>
            </a:r>
            <a:r>
              <a:rPr lang="ko-KR" altLang="en-US" sz="10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참고</a:t>
            </a:r>
            <a:r>
              <a:rPr lang="en-US" altLang="ko-KR" sz="10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.</a:t>
            </a:r>
            <a:endParaRPr lang="ko-KR" altLang="en-US" sz="10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8169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7709" y="178323"/>
            <a:ext cx="4200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404040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결과 분석</a:t>
            </a:r>
            <a:r>
              <a:rPr lang="en-US" altLang="ko-KR" sz="2000" dirty="0">
                <a:solidFill>
                  <a:srgbClr val="404040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 – </a:t>
            </a:r>
            <a:r>
              <a:rPr lang="ko-KR" altLang="en-US" sz="2000" dirty="0">
                <a:solidFill>
                  <a:srgbClr val="CB1825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결과 비교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44095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2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D1EF4251-DC51-4E29-921B-40058BD374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1020899"/>
              </p:ext>
            </p:extLst>
          </p:nvPr>
        </p:nvGraphicFramePr>
        <p:xfrm>
          <a:off x="1" y="542921"/>
          <a:ext cx="12073467" cy="619495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37392">
                  <a:extLst>
                    <a:ext uri="{9D8B030D-6E8A-4147-A177-3AD203B41FA5}">
                      <a16:colId xmlns:a16="http://schemas.microsoft.com/office/drawing/2014/main" val="4117207259"/>
                    </a:ext>
                  </a:extLst>
                </a:gridCol>
                <a:gridCol w="5685140">
                  <a:extLst>
                    <a:ext uri="{9D8B030D-6E8A-4147-A177-3AD203B41FA5}">
                      <a16:colId xmlns:a16="http://schemas.microsoft.com/office/drawing/2014/main" val="2580050990"/>
                    </a:ext>
                  </a:extLst>
                </a:gridCol>
                <a:gridCol w="5350935">
                  <a:extLst>
                    <a:ext uri="{9D8B030D-6E8A-4147-A177-3AD203B41FA5}">
                      <a16:colId xmlns:a16="http://schemas.microsoft.com/office/drawing/2014/main" val="4045060327"/>
                    </a:ext>
                  </a:extLst>
                </a:gridCol>
              </a:tblGrid>
              <a:tr h="4558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Img</a:t>
                      </a:r>
                      <a:r>
                        <a:rPr lang="en-US" altLang="ko-KR" sz="1200" dirty="0"/>
                        <a:t> _name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CB18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Panos2d3d.pth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St3d.pth</a:t>
                      </a:r>
                      <a:endParaRPr lang="ko-KR" altLang="en-US" sz="1200" dirty="0"/>
                    </a:p>
                  </a:txBody>
                  <a:tcPr anchor="ctr"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381159"/>
                  </a:ext>
                </a:extLst>
              </a:tr>
              <a:tr h="286955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Pano_07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492564"/>
                  </a:ext>
                </a:extLst>
              </a:tr>
              <a:tr h="2869558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Pano_07</a:t>
                      </a:r>
                      <a:endParaRPr lang="ko-KR" altLang="en-US" sz="1200" dirty="0"/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96329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CF49BC92-F7D1-4903-8241-CC9ED4BF4E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173" y="4046620"/>
            <a:ext cx="4876800" cy="25908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CFC3002-A584-4B2C-A107-916B6C3D4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817" y="1044991"/>
            <a:ext cx="2905249" cy="279410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594B9D2-F146-48B2-9F7A-81492541B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6614" y="1049596"/>
            <a:ext cx="3052319" cy="271208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11D3934-7CBD-4543-99F2-2E0D5601A9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126" y="4046620"/>
            <a:ext cx="48768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55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7709" y="178323"/>
            <a:ext cx="4200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404040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결과 분석</a:t>
            </a:r>
            <a:r>
              <a:rPr lang="en-US" altLang="ko-KR" sz="2000" dirty="0">
                <a:solidFill>
                  <a:srgbClr val="404040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 – </a:t>
            </a:r>
            <a:r>
              <a:rPr lang="ko-KR" altLang="en-US" sz="2000" dirty="0">
                <a:solidFill>
                  <a:srgbClr val="CB1825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결과 비교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44095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2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D1EF4251-DC51-4E29-921B-40058BD374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715469"/>
              </p:ext>
            </p:extLst>
          </p:nvPr>
        </p:nvGraphicFramePr>
        <p:xfrm>
          <a:off x="1" y="542921"/>
          <a:ext cx="12073467" cy="619495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37392">
                  <a:extLst>
                    <a:ext uri="{9D8B030D-6E8A-4147-A177-3AD203B41FA5}">
                      <a16:colId xmlns:a16="http://schemas.microsoft.com/office/drawing/2014/main" val="4117207259"/>
                    </a:ext>
                  </a:extLst>
                </a:gridCol>
                <a:gridCol w="5685140">
                  <a:extLst>
                    <a:ext uri="{9D8B030D-6E8A-4147-A177-3AD203B41FA5}">
                      <a16:colId xmlns:a16="http://schemas.microsoft.com/office/drawing/2014/main" val="2580050990"/>
                    </a:ext>
                  </a:extLst>
                </a:gridCol>
                <a:gridCol w="5350935">
                  <a:extLst>
                    <a:ext uri="{9D8B030D-6E8A-4147-A177-3AD203B41FA5}">
                      <a16:colId xmlns:a16="http://schemas.microsoft.com/office/drawing/2014/main" val="4045060327"/>
                    </a:ext>
                  </a:extLst>
                </a:gridCol>
              </a:tblGrid>
              <a:tr h="4558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Img</a:t>
                      </a:r>
                      <a:r>
                        <a:rPr lang="en-US" altLang="ko-KR" sz="1200" dirty="0"/>
                        <a:t> _name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CB18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Panos2d3d.pth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St3d.pth</a:t>
                      </a:r>
                      <a:endParaRPr lang="ko-KR" altLang="en-US" sz="1200" dirty="0"/>
                    </a:p>
                  </a:txBody>
                  <a:tcPr anchor="ctr"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381159"/>
                  </a:ext>
                </a:extLst>
              </a:tr>
              <a:tr h="286955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Pano_08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492564"/>
                  </a:ext>
                </a:extLst>
              </a:tr>
              <a:tr h="2869558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Pano_07</a:t>
                      </a:r>
                      <a:endParaRPr lang="ko-KR" altLang="en-US" sz="1200" dirty="0"/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96329"/>
                  </a:ext>
                </a:extLst>
              </a:tr>
            </a:tbl>
          </a:graphicData>
        </a:graphic>
      </p:graphicFrame>
      <p:pic>
        <p:nvPicPr>
          <p:cNvPr id="13" name="그림 12">
            <a:extLst>
              <a:ext uri="{FF2B5EF4-FFF2-40B4-BE49-F238E27FC236}">
                <a16:creationId xmlns:a16="http://schemas.microsoft.com/office/drawing/2014/main" id="{BE89744E-7CE9-4A3C-9D7B-02D81BF7A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307" y="4004024"/>
            <a:ext cx="4876800" cy="25908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1B41F5B-716D-4B9D-8A18-0628C957D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403" y="1032652"/>
            <a:ext cx="4114123" cy="277195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16E470D-5368-487F-B990-07B3686538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667" y="3986606"/>
            <a:ext cx="4876800" cy="25908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762919C-58C8-4182-9459-F853E033BC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6910" y="1032652"/>
            <a:ext cx="3704047" cy="2793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03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3235335" y="3033760"/>
            <a:ext cx="57327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THANK YOU</a:t>
            </a:r>
            <a:endParaRPr lang="ko-KR" altLang="en-US" sz="40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229637" y="3754281"/>
            <a:ext cx="57327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The End</a:t>
            </a:r>
            <a:endParaRPr lang="ko-KR" altLang="en-US" sz="16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>
            <a:off x="4648912" y="1576528"/>
            <a:ext cx="8546" cy="112632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7545936" y="4105470"/>
            <a:ext cx="8546" cy="112632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14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78207" y="2685494"/>
            <a:ext cx="164547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32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Contents</a:t>
            </a:r>
            <a:endParaRPr lang="ko-KR" altLang="en-US" sz="32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6791895" y="2798213"/>
            <a:ext cx="507502" cy="376397"/>
            <a:chOff x="5548842" y="2334627"/>
            <a:chExt cx="507502" cy="376397"/>
          </a:xfrm>
        </p:grpSpPr>
        <p:sp>
          <p:nvSpPr>
            <p:cNvPr id="6" name="모서리가 둥근 직사각형 5"/>
            <p:cNvSpPr/>
            <p:nvPr/>
          </p:nvSpPr>
          <p:spPr>
            <a:xfrm>
              <a:off x="5548842" y="2334627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서울남산 장체 EB" panose="02020503020101020101" pitchFamily="18" charset="-127"/>
                <a:ea typeface="서울남산 장체 EB" panose="02020503020101020101" pitchFamily="18" charset="-127"/>
              </a:endParaRPr>
            </a:p>
          </p:txBody>
        </p:sp>
        <p:sp>
          <p:nvSpPr>
            <p:cNvPr id="7" name="모서리가 둥근 직사각형 6"/>
            <p:cNvSpPr/>
            <p:nvPr/>
          </p:nvSpPr>
          <p:spPr>
            <a:xfrm>
              <a:off x="5548842" y="2466283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서울남산 장체 EB" panose="02020503020101020101" pitchFamily="18" charset="-127"/>
                <a:ea typeface="서울남산 장체 EB" panose="02020503020101020101" pitchFamily="18" charset="-127"/>
              </a:endParaRPr>
            </a:p>
          </p:txBody>
        </p:sp>
        <p:sp>
          <p:nvSpPr>
            <p:cNvPr id="8" name="모서리가 둥근 직사각형 7"/>
            <p:cNvSpPr/>
            <p:nvPr/>
          </p:nvSpPr>
          <p:spPr>
            <a:xfrm>
              <a:off x="5548842" y="2597939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서울남산 장체 EB" panose="02020503020101020101" pitchFamily="18" charset="-127"/>
                <a:ea typeface="서울남산 장체 EB" panose="02020503020101020101" pitchFamily="18" charset="-127"/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5896450" y="2334627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서울남산 장체 EB" panose="02020503020101020101" pitchFamily="18" charset="-127"/>
                <a:ea typeface="서울남산 장체 EB" panose="02020503020101020101" pitchFamily="18" charset="-127"/>
              </a:endParaRP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5896450" y="2466283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서울남산 장체 EB" panose="02020503020101020101" pitchFamily="18" charset="-127"/>
                <a:ea typeface="서울남산 장체 EB" panose="02020503020101020101" pitchFamily="18" charset="-127"/>
              </a:endParaRPr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5896450" y="2597939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latin typeface="서울남산 장체 EB" panose="02020503020101020101" pitchFamily="18" charset="-127"/>
                <a:ea typeface="서울남산 장체 EB" panose="02020503020101020101" pitchFamily="18" charset="-127"/>
              </a:endParaRPr>
            </a:p>
          </p:txBody>
        </p:sp>
      </p:grpSp>
      <p:cxnSp>
        <p:nvCxnSpPr>
          <p:cNvPr id="13" name="직선 연결선 12"/>
          <p:cNvCxnSpPr>
            <a:cxnSpLocks/>
          </p:cNvCxnSpPr>
          <p:nvPr/>
        </p:nvCxnSpPr>
        <p:spPr>
          <a:xfrm>
            <a:off x="6794520" y="3375441"/>
            <a:ext cx="0" cy="252000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924402" y="3429000"/>
            <a:ext cx="343879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Trained Model </a:t>
            </a:r>
            <a:r>
              <a:rPr lang="ko-KR" altLang="en-US" sz="20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종류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219182" y="3398223"/>
            <a:ext cx="50449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4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1</a:t>
            </a:r>
            <a:endParaRPr lang="ko-KR" altLang="en-US" sz="24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19182" y="4206720"/>
            <a:ext cx="50449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4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2</a:t>
            </a:r>
            <a:endParaRPr lang="ko-KR" altLang="en-US" sz="24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F00570-EB48-4398-98F8-D31732E7CE4A}"/>
              </a:ext>
            </a:extLst>
          </p:cNvPr>
          <p:cNvSpPr txBox="1"/>
          <p:nvPr/>
        </p:nvSpPr>
        <p:spPr>
          <a:xfrm>
            <a:off x="9600514" y="3475167"/>
            <a:ext cx="223342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Trained</a:t>
            </a:r>
            <a:r>
              <a:rPr lang="ko-KR" altLang="en-US" sz="16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 </a:t>
            </a:r>
            <a:r>
              <a:rPr lang="en-US" altLang="ko-KR" sz="16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Model</a:t>
            </a:r>
            <a:r>
              <a:rPr lang="ko-KR" altLang="en-US" sz="16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 종류</a:t>
            </a:r>
            <a:endParaRPr lang="en-US" altLang="ko-KR" sz="16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987E9BF-928D-4A20-941F-3252047D3396}"/>
              </a:ext>
            </a:extLst>
          </p:cNvPr>
          <p:cNvSpPr txBox="1"/>
          <p:nvPr/>
        </p:nvSpPr>
        <p:spPr>
          <a:xfrm>
            <a:off x="6911210" y="4249451"/>
            <a:ext cx="268930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결과 분석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4D67DAC-BF5D-48EE-9707-589F8682BF4E}"/>
              </a:ext>
            </a:extLst>
          </p:cNvPr>
          <p:cNvSpPr txBox="1"/>
          <p:nvPr/>
        </p:nvSpPr>
        <p:spPr>
          <a:xfrm>
            <a:off x="9600514" y="4205237"/>
            <a:ext cx="2242903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결과 분석</a:t>
            </a:r>
            <a:endParaRPr lang="en-US" altLang="ko-KR" sz="16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결과 비교</a:t>
            </a:r>
            <a:endParaRPr lang="en-US" altLang="ko-KR" sz="16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0FE36F-D3EC-4CE4-AD24-1EFAC305F5A6}"/>
              </a:ext>
            </a:extLst>
          </p:cNvPr>
          <p:cNvSpPr txBox="1"/>
          <p:nvPr/>
        </p:nvSpPr>
        <p:spPr>
          <a:xfrm>
            <a:off x="6219182" y="5015217"/>
            <a:ext cx="50449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400" dirty="0">
                <a:latin typeface="서울남산 장체 BL" panose="02020503020101020101" pitchFamily="18" charset="-127"/>
                <a:ea typeface="서울남산 장체 BL" panose="02020503020101020101" pitchFamily="18" charset="-127"/>
              </a:rPr>
              <a:t>3</a:t>
            </a:r>
            <a:endParaRPr lang="ko-KR" altLang="en-US" sz="2400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4392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/>
          <p:cNvGrpSpPr/>
          <p:nvPr/>
        </p:nvGrpSpPr>
        <p:grpSpPr>
          <a:xfrm>
            <a:off x="6845517" y="3662300"/>
            <a:ext cx="507502" cy="376397"/>
            <a:chOff x="3497851" y="2488451"/>
            <a:chExt cx="507502" cy="376397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3497851" y="2488451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3497851" y="2620107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3497851" y="2751763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3845459" y="2488451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3845459" y="2620107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3845459" y="2751763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7404112" y="4110317"/>
            <a:ext cx="460737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Trained Model </a:t>
            </a:r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종류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845517" y="4083706"/>
            <a:ext cx="5044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1</a:t>
            </a:r>
            <a:endParaRPr lang="ko-KR" altLang="en-US" sz="32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cxnSp>
        <p:nvCxnSpPr>
          <p:cNvPr id="34" name="직선 연결선 33"/>
          <p:cNvCxnSpPr>
            <a:cxnSpLocks/>
          </p:cNvCxnSpPr>
          <p:nvPr/>
        </p:nvCxnSpPr>
        <p:spPr>
          <a:xfrm>
            <a:off x="324740" y="4307080"/>
            <a:ext cx="646667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8FB059F-0231-4F15-BA80-8F198CFF52EF}"/>
              </a:ext>
            </a:extLst>
          </p:cNvPr>
          <p:cNvSpPr txBox="1"/>
          <p:nvPr/>
        </p:nvSpPr>
        <p:spPr>
          <a:xfrm>
            <a:off x="7404112" y="4668481"/>
            <a:ext cx="2334692" cy="4732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Trained Model</a:t>
            </a:r>
            <a:r>
              <a:rPr lang="ko-KR" altLang="en-US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 종류</a:t>
            </a:r>
            <a:endParaRPr lang="en-US" altLang="ko-KR" dirty="0">
              <a:solidFill>
                <a:srgbClr val="000000"/>
              </a:solidFill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0013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45CA41B5-C36D-47C0-8C45-7EAE9DDB3456}"/>
              </a:ext>
            </a:extLst>
          </p:cNvPr>
          <p:cNvSpPr txBox="1"/>
          <p:nvPr/>
        </p:nvSpPr>
        <p:spPr>
          <a:xfrm>
            <a:off x="347709" y="178323"/>
            <a:ext cx="54937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Trained Model </a:t>
            </a:r>
            <a:r>
              <a:rPr lang="ko-KR" altLang="en-US" sz="20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종류</a:t>
            </a:r>
            <a:endParaRPr lang="ko-KR" altLang="en-US" sz="2000" dirty="0">
              <a:solidFill>
                <a:srgbClr val="C00000"/>
              </a:solidFill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0AC5B5C-C2F4-4DF8-ADB8-3875C582DDA7}"/>
              </a:ext>
            </a:extLst>
          </p:cNvPr>
          <p:cNvSpPr txBox="1"/>
          <p:nvPr/>
        </p:nvSpPr>
        <p:spPr>
          <a:xfrm>
            <a:off x="0" y="144095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1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09D4D2-F8BC-430B-B74E-B070BFE02822}"/>
              </a:ext>
            </a:extLst>
          </p:cNvPr>
          <p:cNvSpPr txBox="1"/>
          <p:nvPr/>
        </p:nvSpPr>
        <p:spPr>
          <a:xfrm>
            <a:off x="1375894" y="1827523"/>
            <a:ext cx="5363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1D1D1D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Panos2d3d.pth</a:t>
            </a:r>
            <a:endParaRPr lang="ko-KR" altLang="en-US" sz="2400" dirty="0">
              <a:solidFill>
                <a:srgbClr val="1D1D1D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C2BDCED-0EF9-4D7E-B2AD-BD3AA524A236}"/>
              </a:ext>
            </a:extLst>
          </p:cNvPr>
          <p:cNvSpPr/>
          <p:nvPr/>
        </p:nvSpPr>
        <p:spPr>
          <a:xfrm>
            <a:off x="911717" y="1864618"/>
            <a:ext cx="360000" cy="360000"/>
          </a:xfrm>
          <a:prstGeom prst="ellipse">
            <a:avLst/>
          </a:prstGeom>
          <a:solidFill>
            <a:srgbClr val="CB1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5FE959-A3F4-4FB2-A89A-D2CD1EAD7BA6}"/>
              </a:ext>
            </a:extLst>
          </p:cNvPr>
          <p:cNvSpPr txBox="1"/>
          <p:nvPr/>
        </p:nvSpPr>
        <p:spPr>
          <a:xfrm>
            <a:off x="1375894" y="4112566"/>
            <a:ext cx="5363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1D1D1D"/>
                </a:solidFill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st3d.pth</a:t>
            </a:r>
            <a:endParaRPr lang="ko-KR" altLang="en-US" sz="2400" dirty="0">
              <a:solidFill>
                <a:srgbClr val="1D1D1D"/>
              </a:solidFill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17BA78B-3BCB-44C5-AD20-ABCA092DEEE3}"/>
              </a:ext>
            </a:extLst>
          </p:cNvPr>
          <p:cNvSpPr/>
          <p:nvPr/>
        </p:nvSpPr>
        <p:spPr>
          <a:xfrm>
            <a:off x="911717" y="4149661"/>
            <a:ext cx="360000" cy="360000"/>
          </a:xfrm>
          <a:prstGeom prst="ellipse">
            <a:avLst/>
          </a:prstGeom>
          <a:solidFill>
            <a:srgbClr val="CB1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F249ADFC-8F11-4D79-B725-F674E6CCAF9C}"/>
              </a:ext>
            </a:extLst>
          </p:cNvPr>
          <p:cNvSpPr/>
          <p:nvPr/>
        </p:nvSpPr>
        <p:spPr>
          <a:xfrm>
            <a:off x="7185926" y="2175036"/>
            <a:ext cx="4720106" cy="2334625"/>
          </a:xfrm>
          <a:prstGeom prst="roundRect">
            <a:avLst/>
          </a:prstGeom>
          <a:solidFill>
            <a:srgbClr val="CB1825">
              <a:alpha val="69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자세한 내용은 </a:t>
            </a:r>
            <a:endParaRPr lang="en-US" altLang="ko-KR" dirty="0"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  <a:p>
            <a:pPr algn="ctr"/>
            <a:r>
              <a:rPr lang="en-US" altLang="ko-KR" dirty="0">
                <a:latin typeface="Century" panose="02040604050505020304" pitchFamily="18" charset="0"/>
                <a:ea typeface="서울남산 장체 B" panose="02020503020101020101" pitchFamily="18" charset="-127"/>
                <a:hlinkClick r:id="rId2"/>
              </a:rPr>
              <a:t>https://velog.io/@arittung/3D-Room-Reconstruction-Using-HorizonNet-Dataset-panos2d3d-st3d</a:t>
            </a:r>
            <a:endParaRPr lang="en-US" altLang="ko-KR" dirty="0">
              <a:latin typeface="Century" panose="02040604050505020304" pitchFamily="18" charset="0"/>
              <a:ea typeface="서울남산 장체 B" panose="02020503020101020101" pitchFamily="18" charset="-127"/>
            </a:endParaRPr>
          </a:p>
          <a:p>
            <a:pPr algn="ctr"/>
            <a:r>
              <a:rPr lang="ko-KR" altLang="en-US" dirty="0"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참고</a:t>
            </a:r>
            <a:r>
              <a:rPr lang="en-US" altLang="ko-KR" dirty="0">
                <a:latin typeface="서울남산 장체 B" panose="02020503020101020101" pitchFamily="18" charset="-127"/>
                <a:ea typeface="서울남산 장체 B" panose="02020503020101020101" pitchFamily="18" charset="-127"/>
              </a:rPr>
              <a:t>.</a:t>
            </a:r>
            <a:endParaRPr lang="ko-KR" altLang="en-US" dirty="0">
              <a:latin typeface="서울남산 장체 B" panose="02020503020101020101" pitchFamily="18" charset="-127"/>
              <a:ea typeface="서울남산 장체 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5258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/>
          <p:cNvGrpSpPr/>
          <p:nvPr/>
        </p:nvGrpSpPr>
        <p:grpSpPr>
          <a:xfrm>
            <a:off x="6845517" y="3662300"/>
            <a:ext cx="507502" cy="376397"/>
            <a:chOff x="3497851" y="2488451"/>
            <a:chExt cx="507502" cy="376397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3497851" y="2488451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3497851" y="2620107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3497851" y="2751763"/>
              <a:ext cx="313573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3845459" y="2488451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3845459" y="2620107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3845459" y="2751763"/>
              <a:ext cx="159894" cy="113085"/>
            </a:xfrm>
            <a:prstGeom prst="roundRect">
              <a:avLst/>
            </a:prstGeom>
            <a:solidFill>
              <a:srgbClr val="CB18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7404112" y="4110317"/>
            <a:ext cx="460737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결과 분석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845517" y="4083706"/>
            <a:ext cx="5044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2</a:t>
            </a:r>
            <a:endParaRPr lang="ko-KR" altLang="en-US" sz="32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cxnSp>
        <p:nvCxnSpPr>
          <p:cNvPr id="34" name="직선 연결선 33"/>
          <p:cNvCxnSpPr>
            <a:cxnSpLocks/>
          </p:cNvCxnSpPr>
          <p:nvPr/>
        </p:nvCxnSpPr>
        <p:spPr>
          <a:xfrm>
            <a:off x="324740" y="4307080"/>
            <a:ext cx="6466677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16A0F06-6FDD-48FD-AD7C-9DFEC292C14E}"/>
              </a:ext>
            </a:extLst>
          </p:cNvPr>
          <p:cNvSpPr txBox="1"/>
          <p:nvPr/>
        </p:nvSpPr>
        <p:spPr>
          <a:xfrm>
            <a:off x="7404112" y="4668481"/>
            <a:ext cx="2010638" cy="88870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입력 이미지</a:t>
            </a:r>
            <a:endParaRPr lang="en-US" altLang="ko-KR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800" dirty="0">
                <a:solidFill>
                  <a:srgbClr val="000000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결과 비교</a:t>
            </a:r>
          </a:p>
        </p:txBody>
      </p:sp>
    </p:spTree>
    <p:extLst>
      <p:ext uri="{BB962C8B-B14F-4D97-AF65-F5344CB8AC3E}">
        <p14:creationId xmlns:p14="http://schemas.microsoft.com/office/powerpoint/2010/main" val="3002801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941F7FE-CAD3-4EEC-849B-5FBA8B922186}"/>
              </a:ext>
            </a:extLst>
          </p:cNvPr>
          <p:cNvSpPr txBox="1"/>
          <p:nvPr/>
        </p:nvSpPr>
        <p:spPr>
          <a:xfrm>
            <a:off x="986428" y="769272"/>
            <a:ext cx="14615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1D1D1D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입력 이미지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3A530D7-9CE4-440E-8B18-03F66AB70303}"/>
              </a:ext>
            </a:extLst>
          </p:cNvPr>
          <p:cNvSpPr/>
          <p:nvPr/>
        </p:nvSpPr>
        <p:spPr>
          <a:xfrm>
            <a:off x="522251" y="806367"/>
            <a:ext cx="360000" cy="360000"/>
          </a:xfrm>
          <a:prstGeom prst="ellipse">
            <a:avLst/>
          </a:prstGeom>
          <a:solidFill>
            <a:srgbClr val="CB1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DBD473-DA92-4ABD-8CEF-9887910F7939}"/>
              </a:ext>
            </a:extLst>
          </p:cNvPr>
          <p:cNvSpPr txBox="1"/>
          <p:nvPr/>
        </p:nvSpPr>
        <p:spPr>
          <a:xfrm>
            <a:off x="347708" y="178323"/>
            <a:ext cx="5635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Network </a:t>
            </a:r>
            <a:r>
              <a:rPr lang="ko-KR" altLang="en-US" sz="20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종류와 기본 설정 </a:t>
            </a:r>
            <a:r>
              <a:rPr lang="en-US" altLang="ko-KR" sz="2000" dirty="0">
                <a:solidFill>
                  <a:srgbClr val="404040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– </a:t>
            </a:r>
            <a:r>
              <a:rPr lang="ko-KR" altLang="en-US" sz="2000" dirty="0">
                <a:solidFill>
                  <a:srgbClr val="CB1825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기본 설정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60BBC1-352D-4858-95FC-8BA9B2EBD61D}"/>
              </a:ext>
            </a:extLst>
          </p:cNvPr>
          <p:cNvSpPr txBox="1"/>
          <p:nvPr/>
        </p:nvSpPr>
        <p:spPr>
          <a:xfrm>
            <a:off x="0" y="144095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1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F1F8266-4DA7-4499-8B2D-B36BC63C83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5" y="4049695"/>
            <a:ext cx="3934648" cy="196732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9328136-D0EB-423F-B76B-32B1C31A765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5" y="1365270"/>
            <a:ext cx="3934648" cy="1967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296D2F4-1F1A-467A-90D2-3A37BA9206F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167" y="1371367"/>
            <a:ext cx="3935598" cy="196779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600ADA1-AE49-4CBA-898B-8B319BA5FAF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8015" y="1374147"/>
            <a:ext cx="3934650" cy="196732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CB41EFC-685F-4FF7-8E1F-CD64ACA5372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6999" y="4049695"/>
            <a:ext cx="3935666" cy="1967834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2BA90AB-F0D5-4E6A-9851-3F6F0330D1D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167" y="4049695"/>
            <a:ext cx="3934648" cy="196732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1D028A3-58D3-429E-AAEF-D464FCCF464B}"/>
              </a:ext>
            </a:extLst>
          </p:cNvPr>
          <p:cNvSpPr txBox="1"/>
          <p:nvPr/>
        </p:nvSpPr>
        <p:spPr>
          <a:xfrm>
            <a:off x="995304" y="3419374"/>
            <a:ext cx="20142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Pano_01.png</a:t>
            </a:r>
            <a:endParaRPr lang="ko-KR" altLang="en-US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E1E45F-B245-44F7-A036-91B3FD275EB9}"/>
              </a:ext>
            </a:extLst>
          </p:cNvPr>
          <p:cNvSpPr txBox="1"/>
          <p:nvPr/>
        </p:nvSpPr>
        <p:spPr>
          <a:xfrm>
            <a:off x="5258066" y="3429000"/>
            <a:ext cx="20142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Pano_07.png</a:t>
            </a:r>
            <a:endParaRPr lang="ko-KR" altLang="en-US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B954A8-EA44-46E5-9532-5A0270E695C7}"/>
              </a:ext>
            </a:extLst>
          </p:cNvPr>
          <p:cNvSpPr txBox="1"/>
          <p:nvPr/>
        </p:nvSpPr>
        <p:spPr>
          <a:xfrm>
            <a:off x="9174598" y="3429000"/>
            <a:ext cx="20142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Pano_13.png</a:t>
            </a:r>
            <a:endParaRPr lang="ko-KR" altLang="en-US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9344A6-1AF9-4F0C-B53E-D3CA3AFB88E0}"/>
              </a:ext>
            </a:extLst>
          </p:cNvPr>
          <p:cNvSpPr txBox="1"/>
          <p:nvPr/>
        </p:nvSpPr>
        <p:spPr>
          <a:xfrm>
            <a:off x="995304" y="6088728"/>
            <a:ext cx="20142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Pano_15.png</a:t>
            </a:r>
            <a:endParaRPr lang="ko-KR" altLang="en-US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7562CB-3803-41B0-96C9-0042C8309606}"/>
              </a:ext>
            </a:extLst>
          </p:cNvPr>
          <p:cNvSpPr txBox="1"/>
          <p:nvPr/>
        </p:nvSpPr>
        <p:spPr>
          <a:xfrm>
            <a:off x="5258066" y="6088728"/>
            <a:ext cx="20142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Pano_18.png</a:t>
            </a:r>
            <a:endParaRPr lang="ko-KR" altLang="en-US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7CCCD9-2483-4E75-ADCD-EBB9213B0AE2}"/>
              </a:ext>
            </a:extLst>
          </p:cNvPr>
          <p:cNvSpPr txBox="1"/>
          <p:nvPr/>
        </p:nvSpPr>
        <p:spPr>
          <a:xfrm>
            <a:off x="9174598" y="6088728"/>
            <a:ext cx="20142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Pano_20.png</a:t>
            </a:r>
            <a:endParaRPr lang="ko-KR" altLang="en-US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5725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941F7FE-CAD3-4EEC-849B-5FBA8B922186}"/>
              </a:ext>
            </a:extLst>
          </p:cNvPr>
          <p:cNvSpPr txBox="1"/>
          <p:nvPr/>
        </p:nvSpPr>
        <p:spPr>
          <a:xfrm>
            <a:off x="986428" y="769272"/>
            <a:ext cx="14615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rgbClr val="1D1D1D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입력 이미지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3A530D7-9CE4-440E-8B18-03F66AB70303}"/>
              </a:ext>
            </a:extLst>
          </p:cNvPr>
          <p:cNvSpPr/>
          <p:nvPr/>
        </p:nvSpPr>
        <p:spPr>
          <a:xfrm>
            <a:off x="522251" y="806367"/>
            <a:ext cx="360000" cy="360000"/>
          </a:xfrm>
          <a:prstGeom prst="ellipse">
            <a:avLst/>
          </a:prstGeom>
          <a:solidFill>
            <a:srgbClr val="CB1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DBD473-DA92-4ABD-8CEF-9887910F7939}"/>
              </a:ext>
            </a:extLst>
          </p:cNvPr>
          <p:cNvSpPr txBox="1"/>
          <p:nvPr/>
        </p:nvSpPr>
        <p:spPr>
          <a:xfrm>
            <a:off x="347708" y="178323"/>
            <a:ext cx="5635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Network </a:t>
            </a:r>
            <a:r>
              <a:rPr lang="ko-KR" altLang="en-US" sz="20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종류와 기본 설정 </a:t>
            </a:r>
            <a:r>
              <a:rPr lang="en-US" altLang="ko-KR" sz="2000" dirty="0">
                <a:solidFill>
                  <a:srgbClr val="404040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– </a:t>
            </a:r>
            <a:r>
              <a:rPr lang="ko-KR" altLang="en-US" sz="2000" dirty="0">
                <a:solidFill>
                  <a:srgbClr val="CB1825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기본 설정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60BBC1-352D-4858-95FC-8BA9B2EBD61D}"/>
              </a:ext>
            </a:extLst>
          </p:cNvPr>
          <p:cNvSpPr txBox="1"/>
          <p:nvPr/>
        </p:nvSpPr>
        <p:spPr>
          <a:xfrm>
            <a:off x="0" y="144095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1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D028A3-58D3-429E-AAEF-D464FCCF464B}"/>
              </a:ext>
            </a:extLst>
          </p:cNvPr>
          <p:cNvSpPr txBox="1"/>
          <p:nvPr/>
        </p:nvSpPr>
        <p:spPr>
          <a:xfrm>
            <a:off x="995304" y="3419374"/>
            <a:ext cx="20142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Pano_08.png</a:t>
            </a:r>
            <a:endParaRPr lang="ko-KR" altLang="en-US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E1E45F-B245-44F7-A036-91B3FD275EB9}"/>
              </a:ext>
            </a:extLst>
          </p:cNvPr>
          <p:cNvSpPr txBox="1"/>
          <p:nvPr/>
        </p:nvSpPr>
        <p:spPr>
          <a:xfrm>
            <a:off x="5258066" y="3429000"/>
            <a:ext cx="20142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Pano_21.png</a:t>
            </a:r>
            <a:endParaRPr lang="ko-KR" altLang="en-US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B954A8-EA44-46E5-9532-5A0270E695C7}"/>
              </a:ext>
            </a:extLst>
          </p:cNvPr>
          <p:cNvSpPr txBox="1"/>
          <p:nvPr/>
        </p:nvSpPr>
        <p:spPr>
          <a:xfrm>
            <a:off x="9174598" y="3429000"/>
            <a:ext cx="20142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Pano_22.png</a:t>
            </a:r>
            <a:endParaRPr lang="ko-KR" altLang="en-US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9344A6-1AF9-4F0C-B53E-D3CA3AFB88E0}"/>
              </a:ext>
            </a:extLst>
          </p:cNvPr>
          <p:cNvSpPr txBox="1"/>
          <p:nvPr/>
        </p:nvSpPr>
        <p:spPr>
          <a:xfrm>
            <a:off x="995304" y="6088728"/>
            <a:ext cx="20142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Pano_23.png</a:t>
            </a:r>
            <a:endParaRPr lang="ko-KR" altLang="en-US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F7562CB-3803-41B0-96C9-0042C8309606}"/>
              </a:ext>
            </a:extLst>
          </p:cNvPr>
          <p:cNvSpPr txBox="1"/>
          <p:nvPr/>
        </p:nvSpPr>
        <p:spPr>
          <a:xfrm>
            <a:off x="5258066" y="6088728"/>
            <a:ext cx="201422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Pano_24.png</a:t>
            </a:r>
            <a:endParaRPr lang="ko-KR" altLang="en-US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EED5AF-9942-442A-8B13-5E43091FC0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5" y="1371366"/>
            <a:ext cx="3934646" cy="196732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37E2513-0F80-4012-8989-7ED0C644E2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167" y="1371366"/>
            <a:ext cx="3934647" cy="1967324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B022971-758C-4D7F-8E54-D04FCD03F7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000" y="1371366"/>
            <a:ext cx="3934647" cy="196732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1BB39BE7-0655-4574-A94D-8AA4C04942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6" y="4049694"/>
            <a:ext cx="3934646" cy="196732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9E3DDAFC-C7DB-4BBA-AB5E-0454C3CC9F6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167" y="4049694"/>
            <a:ext cx="3934646" cy="1967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545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DEB3010-0483-4C06-8B9E-DCD584E68AD9}"/>
              </a:ext>
            </a:extLst>
          </p:cNvPr>
          <p:cNvSpPr txBox="1"/>
          <p:nvPr/>
        </p:nvSpPr>
        <p:spPr>
          <a:xfrm>
            <a:off x="347709" y="1883326"/>
            <a:ext cx="11335305" cy="63094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solidFill>
                  <a:srgbClr val="4E4E4E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확실히 </a:t>
            </a:r>
            <a:r>
              <a:rPr lang="en-US" altLang="ko-KR" sz="2000" dirty="0">
                <a:solidFill>
                  <a:srgbClr val="4E4E4E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panos2d3d.pth</a:t>
            </a:r>
            <a:r>
              <a:rPr lang="ko-KR" altLang="en-US" sz="2000" dirty="0">
                <a:solidFill>
                  <a:srgbClr val="4E4E4E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보다 </a:t>
            </a:r>
            <a:r>
              <a:rPr lang="en-US" altLang="ko-KR" sz="2000" dirty="0">
                <a:solidFill>
                  <a:srgbClr val="4E4E4E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st3d.pth</a:t>
            </a:r>
            <a:r>
              <a:rPr lang="ko-KR" altLang="en-US" sz="2000" dirty="0">
                <a:solidFill>
                  <a:srgbClr val="4E4E4E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가 훨씬 성능이 좋았다</a:t>
            </a:r>
            <a:r>
              <a:rPr lang="en-US" altLang="ko-KR" sz="2000" dirty="0">
                <a:solidFill>
                  <a:srgbClr val="4E4E4E"/>
                </a:solidFill>
                <a:latin typeface="서울남산 장체 L" panose="02020503020101020101" pitchFamily="18" charset="-127"/>
                <a:ea typeface="서울남산 장체 L" panose="02020503020101020101" pitchFamily="18" charset="-127"/>
              </a:rPr>
              <a:t>.</a:t>
            </a:r>
            <a:endParaRPr lang="en-US" altLang="ko-KR" sz="2000" dirty="0">
              <a:latin typeface="서울남산 장체 L" panose="02020503020101020101" pitchFamily="18" charset="-127"/>
              <a:ea typeface="서울남산 장체 L" panose="020205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DBD473-DA92-4ABD-8CEF-9887910F7939}"/>
              </a:ext>
            </a:extLst>
          </p:cNvPr>
          <p:cNvSpPr txBox="1"/>
          <p:nvPr/>
        </p:nvSpPr>
        <p:spPr>
          <a:xfrm>
            <a:off x="347709" y="178323"/>
            <a:ext cx="4200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404040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결과 분석</a:t>
            </a:r>
            <a:r>
              <a:rPr lang="en-US" altLang="ko-KR" sz="2000" dirty="0">
                <a:solidFill>
                  <a:srgbClr val="404040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 – </a:t>
            </a:r>
            <a:r>
              <a:rPr lang="ko-KR" altLang="en-US" sz="2000" dirty="0">
                <a:solidFill>
                  <a:srgbClr val="CB1825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결과 분석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60BBC1-352D-4858-95FC-8BA9B2EBD61D}"/>
              </a:ext>
            </a:extLst>
          </p:cNvPr>
          <p:cNvSpPr txBox="1"/>
          <p:nvPr/>
        </p:nvSpPr>
        <p:spPr>
          <a:xfrm>
            <a:off x="0" y="144095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2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9063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47709" y="178323"/>
            <a:ext cx="4200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404040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결과 분석</a:t>
            </a:r>
            <a:r>
              <a:rPr lang="en-US" altLang="ko-KR" sz="2000" dirty="0">
                <a:solidFill>
                  <a:srgbClr val="404040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 – </a:t>
            </a:r>
            <a:r>
              <a:rPr lang="ko-KR" altLang="en-US" sz="2000" dirty="0">
                <a:solidFill>
                  <a:srgbClr val="CB1825"/>
                </a:solidFill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결과 비교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44095"/>
            <a:ext cx="504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서울남산 장체 EB" panose="02020503020101020101" pitchFamily="18" charset="-127"/>
                <a:ea typeface="서울남산 장체 EB" panose="02020503020101020101" pitchFamily="18" charset="-127"/>
              </a:rPr>
              <a:t>2</a:t>
            </a:r>
            <a:endParaRPr lang="ko-KR" altLang="en-US" sz="2400" dirty="0">
              <a:latin typeface="서울남산 장체 EB" panose="02020503020101020101" pitchFamily="18" charset="-127"/>
              <a:ea typeface="서울남산 장체 EB" panose="02020503020101020101" pitchFamily="18" charset="-127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D1EF4251-DC51-4E29-921B-40058BD374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574076"/>
              </p:ext>
            </p:extLst>
          </p:nvPr>
        </p:nvGraphicFramePr>
        <p:xfrm>
          <a:off x="1" y="542921"/>
          <a:ext cx="12073467" cy="619495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37392">
                  <a:extLst>
                    <a:ext uri="{9D8B030D-6E8A-4147-A177-3AD203B41FA5}">
                      <a16:colId xmlns:a16="http://schemas.microsoft.com/office/drawing/2014/main" val="4117207259"/>
                    </a:ext>
                  </a:extLst>
                </a:gridCol>
                <a:gridCol w="5685140">
                  <a:extLst>
                    <a:ext uri="{9D8B030D-6E8A-4147-A177-3AD203B41FA5}">
                      <a16:colId xmlns:a16="http://schemas.microsoft.com/office/drawing/2014/main" val="2580050990"/>
                    </a:ext>
                  </a:extLst>
                </a:gridCol>
                <a:gridCol w="5350935">
                  <a:extLst>
                    <a:ext uri="{9D8B030D-6E8A-4147-A177-3AD203B41FA5}">
                      <a16:colId xmlns:a16="http://schemas.microsoft.com/office/drawing/2014/main" val="4045060327"/>
                    </a:ext>
                  </a:extLst>
                </a:gridCol>
              </a:tblGrid>
              <a:tr h="4558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/>
                        <a:t>Img</a:t>
                      </a:r>
                      <a:r>
                        <a:rPr lang="en-US" altLang="ko-KR" sz="1200" dirty="0"/>
                        <a:t> _name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CB182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Panos2d3d.pth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St3d.pth</a:t>
                      </a:r>
                      <a:endParaRPr lang="ko-KR" altLang="en-US" sz="1200" dirty="0"/>
                    </a:p>
                  </a:txBody>
                  <a:tcPr anchor="ctr"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8381159"/>
                  </a:ext>
                </a:extLst>
              </a:tr>
              <a:tr h="2869558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Pano_01</a:t>
                      </a:r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9492564"/>
                  </a:ext>
                </a:extLst>
              </a:tr>
              <a:tr h="2869558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Pano_07</a:t>
                      </a:r>
                      <a:endParaRPr lang="ko-KR" altLang="en-US" sz="1200" dirty="0"/>
                    </a:p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CB182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96329"/>
                  </a:ext>
                </a:extLst>
              </a:tr>
            </a:tbl>
          </a:graphicData>
        </a:graphic>
      </p:graphicFrame>
      <p:pic>
        <p:nvPicPr>
          <p:cNvPr id="20" name="그림 19">
            <a:extLst>
              <a:ext uri="{FF2B5EF4-FFF2-40B4-BE49-F238E27FC236}">
                <a16:creationId xmlns:a16="http://schemas.microsoft.com/office/drawing/2014/main" id="{33173C81-3BFE-4439-A3A4-3091F5CE9A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161" y="3978537"/>
            <a:ext cx="5002134" cy="265738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7DC9E13-1E33-49EB-BBEA-0DB216B81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9556" y="1022804"/>
            <a:ext cx="2776987" cy="2787196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69E45BB3-061F-4706-8712-9E7EA5478D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252" y="3954605"/>
            <a:ext cx="5047181" cy="268131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6A4B9594-D2EA-48D0-B6A2-E7BDD4D0B1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7072" y="1061653"/>
            <a:ext cx="3887540" cy="270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431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290</Words>
  <Application>Microsoft Office PowerPoint</Application>
  <PresentationFormat>와이드스크린</PresentationFormat>
  <Paragraphs>68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3" baseType="lpstr">
      <vt:lpstr>KoPub돋움체 Light</vt:lpstr>
      <vt:lpstr>맑은 고딕</vt:lpstr>
      <vt:lpstr>서울남산 장체 B</vt:lpstr>
      <vt:lpstr>서울남산 장체 BL</vt:lpstr>
      <vt:lpstr>서울남산 장체 EB</vt:lpstr>
      <vt:lpstr>서울남산 장체 L</vt:lpstr>
      <vt:lpstr>서울남산 장체 M</vt:lpstr>
      <vt:lpstr>Arial</vt:lpstr>
      <vt:lpstr>Century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크레벅스</dc:creator>
  <cp:lastModifiedBy>길 다영</cp:lastModifiedBy>
  <cp:revision>29</cp:revision>
  <dcterms:created xsi:type="dcterms:W3CDTF">2017-10-17T05:04:17Z</dcterms:created>
  <dcterms:modified xsi:type="dcterms:W3CDTF">2021-08-10T11:42:36Z</dcterms:modified>
</cp:coreProperties>
</file>

<file path=docProps/thumbnail.jpeg>
</file>